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png" ContentType="image/png"/>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Masters/slideMaster2.xml" ContentType="application/vnd.openxmlformats-officedocument.presentationml.slide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notesMasters/notesMaster1.xml" ContentType="application/vnd.openxmlformats-officedocument.presentationml.notesMaster+xml"/>
  <Override PartName="/ppt/theme/theme4.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officeDocument" Target="ppt/presentation.xml"></Relationship><Relationship Id="rId2" Type="http://schemas.openxmlformats.org/package/2006/relationships/metadata/core-properties" Target="docProps/core.xml"></Relationship><Relationship Id="rId3" Type="http://schemas.openxmlformats.org/officeDocument/2006/relationships/extended-properties" Target="docProps/app.xml"></Relationship><Relationship Id="rId4" Type="http://schemas.openxmlformats.org/package/2006/relationships/metadata/thumbnail" Target="docProps/thumbnail.jpeg"></Relationship></Relationships>
</file>

<file path=ppt/presentation.xml><?xml version="1.0" encoding="utf-8"?>
<p:presentation xmlns:a="http://schemas.openxmlformats.org/drawingml/2006/main" xmlns:r="http://schemas.openxmlformats.org/officeDocument/2006/relationships" xmlns:p="http://schemas.openxmlformats.org/presentationml/2006/main" xmlns:p14="http://schemas.microsoft.com/office/powerpoint/2010/main" saveSubsetFonts="1">
  <p:sldMasterIdLst>
    <p:sldMasterId id="2147484999" r:id="rId24"/>
    <p:sldMasterId id="2147485000" r:id="rId26"/>
  </p:sldMasterIdLst>
  <p:notesMasterIdLst>
    <p:notesMasterId r:id="rId30"/>
  </p:notesMasterIdLst>
  <p:handoutMasterIdLst>
    <p:handoutMasterId r:id="rId28"/>
  </p:handoutMasterIdLst>
  <p:sldIdLst>
    <p:sldId id="256" r:id="rId32"/>
    <p:sldId id="257" r:id="rId33"/>
    <p:sldId id="259" r:id="rId34"/>
    <p:sldId id="260" r:id="rId36"/>
    <p:sldId id="261" r:id="rId38"/>
    <p:sldId id="262" r:id="rId39"/>
    <p:sldId id="264" r:id="rId40"/>
    <p:sldId id="265" r:id="rId41"/>
    <p:sldId id="266" r:id="rId42"/>
    <p:sldId id="268" r:id="rId43"/>
    <p:sldId id="269" r:id="rId44"/>
    <p:sldId id="267"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Lst>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View">
  <p:normalViewPr horzBarState="maximized">
    <p:restoredLeft sz="14996" autoAdjust="0"/>
    <p:restoredTop sz="94660"/>
  </p:normalViewPr>
  <p:slideViewPr>
    <p:cSldViewPr snapToGrid="0" snapToObjects="1">
      <p:cViewPr varScale="1">
        <p:scale>
          <a:sx n="113" d="100"/>
          <a:sy n="113" d="100"/>
        </p:scale>
        <p:origin x="432" y="96"/>
      </p:cViewPr>
      <p:guideLst/>
    </p:cSldViewPr>
  </p:slideViewPr>
  <p:notesTextViewPr>
    <p:cViewPr>
      <p:scale>
        <a:sx n="1" d="1"/>
        <a:sy n="1" d="1"/>
      </p:scale>
      <p:origin x="0" y="0"/>
    </p:cViewPr>
  </p:notesTextViewPr>
  <p:notesViewPr>
    <p:cSldViewPr snapToGrid="0" snapToObjects="1">
      <p:cViewPr varScale="1">
        <p:scale>
          <a:sx n="86" d="100"/>
          <a:sy n="86" d="100"/>
        </p:scale>
        <p:origin x="3786" y="84"/>
      </p:cViewPr>
      <p:guideLst/>
    </p:cSldViewPr>
  </p:notesViewPr>
  <p:gridSpacing cx="76200" cy="76200"/>
</p:viewPr>
</file>

<file path=ppt/_rels/presentation.xml.rels><?xml version="1.0" encoding="UTF-8"?>
<Relationships xmlns="http://schemas.openxmlformats.org/package/2006/relationships"><Relationship Id="rId1" Type="http://schemas.openxmlformats.org/officeDocument/2006/relationships/tableStyles" Target="tableStyles.xml"></Relationship><Relationship Id="rId24" Type="http://schemas.openxmlformats.org/officeDocument/2006/relationships/slideMaster" Target="slideMasters/slideMaster1.xml"></Relationship><Relationship Id="rId25" Type="http://schemas.openxmlformats.org/officeDocument/2006/relationships/theme" Target="theme/theme1.xml"></Relationship><Relationship Id="rId26" Type="http://schemas.openxmlformats.org/officeDocument/2006/relationships/slideMaster" Target="slideMasters/slideMaster2.xml"></Relationship><Relationship Id="rId28" Type="http://schemas.openxmlformats.org/officeDocument/2006/relationships/handoutMaster" Target="handoutMasters/handoutMaster1.xml"></Relationship><Relationship Id="rId30" Type="http://schemas.openxmlformats.org/officeDocument/2006/relationships/notesMaster" Target="notesMasters/notesMaster1.xml"></Relationship><Relationship Id="rId32" Type="http://schemas.openxmlformats.org/officeDocument/2006/relationships/slide" Target="slides/slide1.xml"></Relationship><Relationship Id="rId33" Type="http://schemas.openxmlformats.org/officeDocument/2006/relationships/slide" Target="slides/slide2.xml"></Relationship><Relationship Id="rId34" Type="http://schemas.openxmlformats.org/officeDocument/2006/relationships/slide" Target="slides/slide3.xml"></Relationship><Relationship Id="rId36" Type="http://schemas.openxmlformats.org/officeDocument/2006/relationships/slide" Target="slides/slide4.xml"></Relationship><Relationship Id="rId38" Type="http://schemas.openxmlformats.org/officeDocument/2006/relationships/slide" Target="slides/slide5.xml"></Relationship><Relationship Id="rId39" Type="http://schemas.openxmlformats.org/officeDocument/2006/relationships/slide" Target="slides/slide6.xml"></Relationship><Relationship Id="rId40" Type="http://schemas.openxmlformats.org/officeDocument/2006/relationships/slide" Target="slides/slide7.xml"></Relationship><Relationship Id="rId41" Type="http://schemas.openxmlformats.org/officeDocument/2006/relationships/slide" Target="slides/slide8.xml"></Relationship><Relationship Id="rId42" Type="http://schemas.openxmlformats.org/officeDocument/2006/relationships/slide" Target="slides/slide9.xml"></Relationship><Relationship Id="rId43" Type="http://schemas.openxmlformats.org/officeDocument/2006/relationships/slide" Target="slides/slide10.xml"></Relationship><Relationship Id="rId44" Type="http://schemas.openxmlformats.org/officeDocument/2006/relationships/slide" Target="slides/slide11.xml"></Relationship><Relationship Id="rId45" Type="http://schemas.openxmlformats.org/officeDocument/2006/relationships/slide" Target="slides/slide12.xml"></Relationship><Relationship Id="rId47" Type="http://schemas.openxmlformats.org/officeDocument/2006/relationships/viewProps" Target="viewProps.xml"></Relationship><Relationship Id="rId48" Type="http://schemas.openxmlformats.org/officeDocument/2006/relationships/presProps" Target="presProps.xml"></Relationship></Relationships>
</file>

<file path=ppt/handoutMasters/_rels/handoutMaster1.xml.rels><?xml version="1.0" encoding="UTF-8"?>
<Relationships xmlns="http://schemas.openxmlformats.org/package/2006/relationships"><Relationship Id="rId1" Type="http://schemas.openxmlformats.org/officeDocument/2006/relationships/theme" Target="../theme/theme3.xml"></Relationship></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7E72A47-D8E7-4708-A218-E95F45C843B7}" type="datetimeFigureOut">
              <a:rPr lang="en-US" smtClean="0"/>
              <a:t>4/17/2019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1599CBC-5243-4EE6-8E2D-6E1F45C81F6C}" type="slidenum">
              <a:rPr lang="en-US" smtClean="0"/>
              <a:t>‹#›</a:t>
            </a:fld>
            <a:endParaRPr lang="en-US"/>
          </a:p>
        </p:txBody>
      </p:sp>
    </p:spTree>
    <p:extLst>
      <p:ext uri="{BB962C8B-B14F-4D97-AF65-F5344CB8AC3E}">
        <p14:creationId xmlns:p14="http://schemas.microsoft.com/office/powerpoint/2010/main" val="1215626710"/>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Relationship Id="rId1" Type="http://schemas.openxmlformats.org/officeDocument/2006/relationships/theme" Target="../theme/theme4.xml"></Relationship></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59D24D-F7AD-4672-8093-387C9A86EF22}" type="datetimeFigureOut">
              <a:rPr lang="en-US" smtClean="0"/>
              <a:t>4/17/2019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49B3BA-A246-4728-806B-126A6412B0FB}" type="slidenum">
              <a:rPr lang="en-US" smtClean="0"/>
              <a:t>‹#›</a:t>
            </a:fld>
            <a:endParaRPr lang="en-US"/>
          </a:p>
        </p:txBody>
      </p:sp>
    </p:spTree>
    <p:extLst>
      <p:ext uri="{BB962C8B-B14F-4D97-AF65-F5344CB8AC3E}">
        <p14:creationId xmlns:p14="http://schemas.microsoft.com/office/powerpoint/2010/main" val="2060534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3.xml.rels><?xml version="1.0" encoding="UTF-8"?>
<Relationships xmlns="http://schemas.openxmlformats.org/package/2006/relationships"><Relationship Id="rId2" Type="http://schemas.openxmlformats.org/officeDocument/2006/relationships/notesMaster" Target="../notesMasters/notesMaster1.xml"></Relationship><Relationship Id="rId3" Type="http://schemas.openxmlformats.org/officeDocument/2006/relationships/slide" Target="../slides/slide3.xml"></Relationship></Relationships>
</file>

<file path=ppt/notesSlides/_rels/notesSlide4.xml.rels><?xml version="1.0" encoding="UTF-8"?>
<Relationships xmlns="http://schemas.openxmlformats.org/package/2006/relationships"><Relationship Id="rId2" Type="http://schemas.openxmlformats.org/officeDocument/2006/relationships/notesMaster" Target="../notesMasters/notesMaster1.xml"></Relationship><Relationship Id="rId3" Type="http://schemas.openxmlformats.org/officeDocument/2006/relationships/slide" Target="../slides/slide4.xml"></Relationship></Relationships>
</file>

<file path=ppt/notesSlides/_rels/notesSlide5.xml.rels><?xml version="1.0" encoding="UTF-8"?>
<Relationships xmlns="http://schemas.openxmlformats.org/package/2006/relationships"><Relationship Id="rId2" Type="http://schemas.openxmlformats.org/officeDocument/2006/relationships/notesMaster" Target="../notesMasters/notesMaster1.xml"></Relationship><Relationship Id="rId3" Type="http://schemas.openxmlformats.org/officeDocument/2006/relationships/slide" Target="../slides/slide5.xml"></Relationship></Relationship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 0"/>
          <p:cNvSpPr>
            <a:spLocks noGrp="1" noRot="1" noChangeAspect="1"/>
          </p:cNvSpPr>
          <p:nvPr>
            <p:ph type="sldImg"/>
          </p:nvPr>
        </p:nvSpPr>
        <p:spPr>
          <a:xfrm rot="0">
            <a:off x="2514600" y="857250"/>
            <a:ext cx="4116070" cy="2306320"/>
          </a:xfrm>
          <a:prstGeom prst="rect"/>
          <a:noFill/>
          <a:ln w="12700" cap="flat" cmpd="sng">
            <a:solidFill>
              <a:srgbClr val="000000">
                <a:alpha val="100000"/>
              </a:srgbClr>
            </a:solidFill>
            <a:prstDash val="solid"/>
          </a:ln>
        </p:spPr>
        <p:txBody>
          <a:bodyPr wrap="square" lIns="91440" tIns="45720" rIns="91440" bIns="45720" vert="horz" anchor="ctr">
            <a:noAutofit/>
          </a:bodyPr>
          <a:lstStyle/>
          <a:p>
            <a:pPr marL="0" indent="0" algn="ctr">
              <a:buFontTx/>
              <a:buNone/>
            </a:pPr>
          </a:p>
        </p:txBody>
      </p:sp>
      <p:sp>
        <p:nvSpPr>
          <p:cNvPr id="3" name="Rect 0"/>
          <p:cNvSpPr txBox="1">
            <a:spLocks noGrp="1"/>
          </p:cNvSpPr>
          <p:nvPr>
            <p:ph type="body"/>
          </p:nvPr>
        </p:nvSpPr>
        <p:spPr>
          <a:xfrm rot="0">
            <a:off x="993140" y="3272155"/>
            <a:ext cx="7944485" cy="2678430"/>
          </a:xfrm>
          <a:prstGeom prst="rect"/>
        </p:spPr>
        <p:txBody>
          <a:bodyPr wrap="square" lIns="91440" tIns="45720" rIns="91440" bIns="45720" vert="horz" anchor="t">
            <a:noAutofit/>
          </a:bodyPr>
          <a:lstStyle/>
          <a:p>
            <a:pPr marL="0" indent="0">
              <a:buFontTx/>
              <a:buNone/>
            </a:pPr>
          </a:p>
        </p:txBody>
      </p:sp>
      <p:sp>
        <p:nvSpPr>
          <p:cNvPr id="4" name="Rect 0"/>
          <p:cNvSpPr txBox="1">
            <a:spLocks noGrp="1"/>
          </p:cNvSpPr>
          <p:nvPr>
            <p:ph type="sldNum"/>
          </p:nvPr>
        </p:nvSpPr>
        <p:spPr>
          <a:xfrm rot="0">
            <a:off x="5624195" y="6457950"/>
            <a:ext cx="4304030" cy="342900"/>
          </a:xfrm>
          <a:prstGeom prst="rect"/>
        </p:spPr>
        <p:txBody>
          <a:bodyPr wrap="square" lIns="91440" tIns="45720" rIns="91440" bIns="45720" vert="horz" anchor="b">
            <a:noAutofit/>
          </a:bodyPr>
          <a:lstStyle/>
          <a:p>
            <a:pPr marL="0" indent="0">
              <a:buFontTx/>
              <a:buNone/>
            </a:pPr>
            <a:fld id="{B9320F77-B9A0-41C5-862A-B4B631284C64}" type="slidenum">
              <a:rPr>
                <a:latin typeface="Nirmala UI" charset="0"/>
                <a:ea typeface="Nirmala UI" charset="0"/>
                <a:sym typeface="Nirmala UI" charset="0"/>
              </a:rPr>
              <a:t>2</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 0"/>
          <p:cNvSpPr>
            <a:spLocks noGrp="1" noRot="1" noChangeAspect="1"/>
          </p:cNvSpPr>
          <p:nvPr>
            <p:ph type="sldImg"/>
          </p:nvPr>
        </p:nvSpPr>
        <p:spPr>
          <a:xfrm rot="0">
            <a:off x="2514600" y="857250"/>
            <a:ext cx="4116070" cy="2306320"/>
          </a:xfrm>
          <a:prstGeom prst="rect"/>
          <a:noFill/>
          <a:ln w="12700" cap="flat" cmpd="sng">
            <a:solidFill>
              <a:srgbClr val="000000">
                <a:alpha val="100000"/>
              </a:srgbClr>
            </a:solidFill>
            <a:prstDash val="solid"/>
          </a:ln>
        </p:spPr>
        <p:txBody>
          <a:bodyPr wrap="square" lIns="91440" tIns="45720" rIns="91440" bIns="45720" vert="horz" anchor="ctr">
            <a:noAutofit/>
          </a:bodyPr>
          <a:lstStyle/>
          <a:p>
            <a:pPr marL="0" indent="0" algn="ctr">
              <a:buFontTx/>
              <a:buNone/>
            </a:pPr>
          </a:p>
        </p:txBody>
      </p:sp>
      <p:sp>
        <p:nvSpPr>
          <p:cNvPr id="3" name="Rect 0"/>
          <p:cNvSpPr txBox="1">
            <a:spLocks noGrp="1"/>
          </p:cNvSpPr>
          <p:nvPr>
            <p:ph type="body"/>
          </p:nvPr>
        </p:nvSpPr>
        <p:spPr>
          <a:xfrm rot="0">
            <a:off x="993140" y="3272155"/>
            <a:ext cx="7944485" cy="2678430"/>
          </a:xfrm>
          <a:prstGeom prst="rect"/>
        </p:spPr>
        <p:txBody>
          <a:bodyPr wrap="square" lIns="91440" tIns="45720" rIns="91440" bIns="45720" vert="horz" anchor="t">
            <a:noAutofit/>
          </a:bodyPr>
          <a:lstStyle/>
          <a:p>
            <a:pPr marL="0" indent="0">
              <a:buFontTx/>
              <a:buNone/>
            </a:pPr>
          </a:p>
        </p:txBody>
      </p:sp>
      <p:sp>
        <p:nvSpPr>
          <p:cNvPr id="4" name="Rect 0"/>
          <p:cNvSpPr txBox="1">
            <a:spLocks noGrp="1"/>
          </p:cNvSpPr>
          <p:nvPr>
            <p:ph type="sldNum"/>
          </p:nvPr>
        </p:nvSpPr>
        <p:spPr>
          <a:xfrm rot="0">
            <a:off x="5624195" y="6457950"/>
            <a:ext cx="4304030" cy="342900"/>
          </a:xfrm>
          <a:prstGeom prst="rect"/>
        </p:spPr>
        <p:txBody>
          <a:bodyPr wrap="square" lIns="91440" tIns="45720" rIns="91440" bIns="45720" vert="horz" anchor="b">
            <a:noAutofit/>
          </a:bodyPr>
          <a:lstStyle/>
          <a:p>
            <a:pPr marL="0" indent="0">
              <a:buFontTx/>
              <a:buNone/>
            </a:pPr>
            <a:fld id="{B9320F77-B9A0-41C5-862A-B4B631284C64}" type="slidenum">
              <a:rPr>
                <a:latin typeface="Nirmala UI" charset="0"/>
                <a:ea typeface="Nirmala UI" charset="0"/>
                <a:sym typeface="Nirmala UI" charset="0"/>
              </a:rPr>
              <a:t>3</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 0"/>
          <p:cNvSpPr>
            <a:spLocks noGrp="1" noRot="1" noChangeAspect="1"/>
          </p:cNvSpPr>
          <p:nvPr>
            <p:ph type="sldImg"/>
          </p:nvPr>
        </p:nvSpPr>
        <p:spPr>
          <a:xfrm rot="0">
            <a:off x="2514600" y="857250"/>
            <a:ext cx="4115435" cy="2305685"/>
          </a:xfrm>
          <a:prstGeom prst="rect"/>
          <a:noFill/>
          <a:ln w="12700" cap="flat" cmpd="sng">
            <a:solidFill>
              <a:srgbClr val="000000">
                <a:alpha val="100000"/>
              </a:srgbClr>
            </a:solidFill>
            <a:prstDash val="solid"/>
          </a:ln>
        </p:spPr>
        <p:txBody>
          <a:bodyPr wrap="square" lIns="0" tIns="0" rIns="0" bIns="0" vert="horz" anchor="t">
            <a:noAutofit/>
          </a:bodyPr>
          <a:lstStyle/>
          <a:p>
            <a:pPr marL="0" indent="0">
              <a:buFontTx/>
              <a:buNone/>
            </a:pPr>
          </a:p>
        </p:txBody>
      </p:sp>
      <p:sp>
        <p:nvSpPr>
          <p:cNvPr id="3" name="Rect 0"/>
          <p:cNvSpPr txBox="1">
            <a:spLocks noGrp="1"/>
          </p:cNvSpPr>
          <p:nvPr>
            <p:ph type="body"/>
          </p:nvPr>
        </p:nvSpPr>
        <p:spPr>
          <a:xfrm rot="0">
            <a:off x="1001395" y="3013075"/>
            <a:ext cx="8014335" cy="2466975"/>
          </a:xfrm>
          <a:prstGeom prst="rect"/>
        </p:spPr>
        <p:txBody>
          <a:bodyPr wrap="square" lIns="91440" tIns="45720" rIns="91440" bIns="45720" vert="horz" anchor="t">
            <a:noAutofit/>
          </a:bodyPr>
          <a:lstStyle/>
          <a:p>
            <a:pPr marL="0" indent="0">
              <a:buFontTx/>
              <a:buNone/>
            </a:pPr>
          </a:p>
        </p:txBody>
      </p:sp>
      <p:sp>
        <p:nvSpPr>
          <p:cNvPr id="4" name="Rect 0"/>
          <p:cNvSpPr txBox="1">
            <a:spLocks noGrp="1"/>
          </p:cNvSpPr>
          <p:nvPr>
            <p:ph type="sldNum"/>
          </p:nvPr>
        </p:nvSpPr>
        <p:spPr>
          <a:xfrm rot="0">
            <a:off x="5673090" y="5946775"/>
            <a:ext cx="4342130" cy="315595"/>
          </a:xfrm>
          <a:prstGeom prst="rect"/>
        </p:spPr>
        <p:txBody>
          <a:bodyPr wrap="square" lIns="91440" tIns="45720" rIns="91440" bIns="45720" vert="horz" anchor="b">
            <a:noAutofit/>
          </a:bodyPr>
          <a:lstStyle/>
          <a:p>
            <a:pPr marL="0" indent="0">
              <a:buFontTx/>
              <a:buNone/>
            </a:pPr>
            <a:fld id="{B9320F77-B9A0-41C5-862A-B4B631284C64}" type="slidenum">
              <a:rPr>
                <a:latin typeface="Nirmala UI" charset="0"/>
                <a:ea typeface="Nirmala UI" charset="0"/>
                <a:sym typeface="Nirmala UI" charset="0"/>
              </a:rPr>
              <a:t>5</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Relationship></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제목 1"/>
          <p:cNvSpPr txBox="1">
            <a:spLocks noGrp="1"/>
          </p:cNvSpPr>
          <p:nvPr>
            <p:ph type="ctrTitle"/>
          </p:nvPr>
        </p:nvSpPr>
        <p:spPr>
          <a:xfrm rot="0">
            <a:off x="914400" y="2130425"/>
            <a:ext cx="10363835" cy="1470660"/>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부제목 2"/>
          <p:cNvSpPr txBox="1">
            <a:spLocks noGrp="1"/>
          </p:cNvSpPr>
          <p:nvPr>
            <p:ph type="subTitle" idx="1"/>
          </p:nvPr>
        </p:nvSpPr>
        <p:spPr>
          <a:xfrm rot="0">
            <a:off x="1828800" y="3886200"/>
            <a:ext cx="8535035" cy="1753235"/>
          </a:xfrm>
          <a:prstGeom prst="rect"/>
        </p:spPr>
        <p:txBody>
          <a:bodyPr wrap="square" lIns="91440" tIns="45720" rIns="91440" bIns="45720" numCol="1" vert="horz" anchor="t">
            <a:normAutofit fontScale="100000" lnSpcReduction="0"/>
          </a:bodyPr>
          <a:lstStyle>
            <a:lvl1pPr marL="0" indent="0" algn="ctr">
              <a:buFontTx/>
              <a:buNone/>
              <a:defRPr lang="en-GB" altLang="en-US">
                <a:solidFill>
                  <a:schemeClr val="tx1">
                    <a:tint val="75000"/>
                  </a:schemeClr>
                </a:solidFill>
              </a:defRPr>
            </a:lvl1pPr>
            <a:lvl2pPr marL="457200" indent="0" algn="ctr" lvl="1">
              <a:buFontTx/>
              <a:buNone/>
              <a:defRPr lang="en-GB" altLang="en-US">
                <a:solidFill>
                  <a:schemeClr val="tx1">
                    <a:tint val="75000"/>
                  </a:schemeClr>
                </a:solidFill>
              </a:defRPr>
            </a:lvl2pPr>
            <a:lvl3pPr marL="914400" indent="0" algn="ctr" lvl="2">
              <a:buFontTx/>
              <a:buNone/>
              <a:defRPr lang="en-GB" altLang="en-US">
                <a:solidFill>
                  <a:schemeClr val="tx1">
                    <a:tint val="75000"/>
                  </a:schemeClr>
                </a:solidFill>
              </a:defRPr>
            </a:lvl3pPr>
            <a:lvl4pPr marL="1371600" indent="0" algn="ctr" lvl="3">
              <a:buFontTx/>
              <a:buNone/>
              <a:defRPr lang="en-GB" altLang="en-US">
                <a:solidFill>
                  <a:schemeClr val="tx1">
                    <a:tint val="75000"/>
                  </a:schemeClr>
                </a:solidFill>
              </a:defRPr>
            </a:lvl4pPr>
            <a:lvl5pPr marL="1828800" indent="0" algn="ctr" lvl="4">
              <a:buFontTx/>
              <a:buNone/>
              <a:defRPr lang="en-GB" altLang="en-US">
                <a:solidFill>
                  <a:schemeClr val="tx1">
                    <a:tint val="75000"/>
                  </a:schemeClr>
                </a:solidFill>
              </a:defRPr>
            </a:lvl5pPr>
            <a:lvl6pPr marL="2286000" indent="0" algn="ctr" lvl="5">
              <a:buFontTx/>
              <a:buNone/>
              <a:defRPr lang="en-GB" altLang="en-US">
                <a:solidFill>
                  <a:schemeClr val="tx1">
                    <a:tint val="75000"/>
                  </a:schemeClr>
                </a:solidFill>
              </a:defRPr>
            </a:lvl6pPr>
            <a:lvl7pPr marL="2743200" indent="0" algn="ctr" lvl="6">
              <a:buFontTx/>
              <a:buNone/>
              <a:defRPr lang="en-GB" altLang="en-US">
                <a:solidFill>
                  <a:schemeClr val="tx1">
                    <a:tint val="75000"/>
                  </a:schemeClr>
                </a:solidFill>
              </a:defRPr>
            </a:lvl7pPr>
            <a:lvl8pPr marL="3200400" indent="0" algn="ctr" lvl="7">
              <a:buFontTx/>
              <a:buNone/>
              <a:defRPr lang="en-GB" altLang="en-US">
                <a:solidFill>
                  <a:schemeClr val="tx1">
                    <a:tint val="75000"/>
                  </a:schemeClr>
                </a:solidFill>
              </a:defRPr>
            </a:lvl8pPr>
            <a:lvl9pPr marL="3657600" indent="0" algn="ctr" lvl="8">
              <a:buFontTx/>
              <a:buNone/>
              <a:defRPr lang="en-GB" altLang="en-US">
                <a:solidFill>
                  <a:schemeClr val="tx1">
                    <a:tint val="75000"/>
                  </a:schemeClr>
                </a:solidFill>
              </a:defRPr>
            </a:lvl9pPr>
          </a:lstStyle>
          <a:p>
            <a:pPr marL="0" indent="0">
              <a:buFontTx/>
              <a:buNone/>
            </a:pPr>
            <a:r>
              <a:rPr lang="en-US" altLang="ko-KR"/>
              <a:t>Click to add subtitle</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세로 텍스트 개체 틀 2"/>
          <p:cNvSpPr txBox="1">
            <a:spLocks noGrp="1"/>
          </p:cNvSpPr>
          <p:nvPr>
            <p:ph type="body" orient="vert" idx="1"/>
          </p:nvPr>
        </p:nvSpPr>
        <p:spPr>
          <a:xfrm rot="0">
            <a:off x="609600" y="1600200"/>
            <a:ext cx="10973435" cy="4526915"/>
          </a:xfrm>
          <a:prstGeom prst="rect"/>
        </p:spPr>
        <p:txBody>
          <a:bodyPr wrap="square" lIns="91440" tIns="45720" rIns="91440" bIns="45720" numCol="1" vert="eaVert" anchor="t">
            <a:normAutofit fontScale="100000" lnSpcReduction="0"/>
          </a:body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세로 제목 1"/>
          <p:cNvSpPr txBox="1">
            <a:spLocks noGrp="1"/>
          </p:cNvSpPr>
          <p:nvPr>
            <p:ph type="title" orient="vert"/>
          </p:nvPr>
        </p:nvSpPr>
        <p:spPr>
          <a:xfrm rot="0">
            <a:off x="8839200" y="274955"/>
            <a:ext cx="2743835" cy="5852160"/>
          </a:xfrm>
          <a:prstGeom prst="rect"/>
        </p:spPr>
        <p:txBody>
          <a:bodyPr wrap="square" lIns="91440" tIns="45720" rIns="91440" bIns="45720" numCol="1" vert="eaVert" anchor="ctr">
            <a:normAutofit fontScale="100000" lnSpcReduction="0"/>
          </a:bodyPr>
          <a:lstStyle/>
          <a:p>
            <a:pPr marL="0" indent="0">
              <a:buFontTx/>
              <a:buNone/>
            </a:pPr>
            <a:r>
              <a:rPr lang="en-US" altLang="ko-KR"/>
              <a:t>Click to add title</a:t>
            </a:r>
          </a:p>
        </p:txBody>
      </p:sp>
      <p:sp>
        <p:nvSpPr>
          <p:cNvPr id="3" name="세로 텍스트 개체 틀 2"/>
          <p:cNvSpPr txBox="1">
            <a:spLocks noGrp="1"/>
          </p:cNvSpPr>
          <p:nvPr>
            <p:ph type="body" orient="vert" idx="1"/>
          </p:nvPr>
        </p:nvSpPr>
        <p:spPr>
          <a:xfrm rot="0">
            <a:off x="609600" y="274955"/>
            <a:ext cx="8027035" cy="5852160"/>
          </a:xfrm>
          <a:prstGeom prst="rect"/>
        </p:spPr>
        <p:txBody>
          <a:bodyPr wrap="square" lIns="91440" tIns="45720" rIns="91440" bIns="45720" numCol="1" vert="eaVert" anchor="t">
            <a:normAutofit fontScale="100000" lnSpcReduction="0"/>
          </a:body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제목 1"/>
          <p:cNvSpPr txBox="1">
            <a:spLocks noGrp="1"/>
          </p:cNvSpPr>
          <p:nvPr>
            <p:ph type="ctrTitle"/>
          </p:nvPr>
        </p:nvSpPr>
        <p:spPr>
          <a:xfrm rot="0">
            <a:off x="914400" y="2130425"/>
            <a:ext cx="10363835" cy="1470660"/>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부제목 2"/>
          <p:cNvSpPr txBox="1">
            <a:spLocks noGrp="1"/>
          </p:cNvSpPr>
          <p:nvPr>
            <p:ph type="subTitle" idx="1"/>
          </p:nvPr>
        </p:nvSpPr>
        <p:spPr>
          <a:xfrm rot="0">
            <a:off x="1828800" y="3886200"/>
            <a:ext cx="8535035" cy="1753235"/>
          </a:xfrm>
          <a:prstGeom prst="rect"/>
        </p:spPr>
        <p:txBody>
          <a:bodyPr wrap="square" lIns="91440" tIns="45720" rIns="91440" bIns="45720" numCol="1" vert="horz" anchor="t">
            <a:normAutofit fontScale="100000" lnSpcReduction="0"/>
          </a:bodyPr>
          <a:lstStyle>
            <a:lvl1pPr marL="0" indent="0" algn="ctr">
              <a:buFontTx/>
              <a:buNone/>
              <a:defRPr lang="en-GB" altLang="en-US">
                <a:solidFill>
                  <a:schemeClr val="tx1">
                    <a:tint val="75000"/>
                  </a:schemeClr>
                </a:solidFill>
              </a:defRPr>
            </a:lvl1pPr>
            <a:lvl2pPr marL="457200" indent="0" algn="ctr" lvl="1">
              <a:buFontTx/>
              <a:buNone/>
              <a:defRPr lang="en-GB" altLang="en-US">
                <a:solidFill>
                  <a:schemeClr val="tx1">
                    <a:tint val="75000"/>
                  </a:schemeClr>
                </a:solidFill>
              </a:defRPr>
            </a:lvl2pPr>
            <a:lvl3pPr marL="914400" indent="0" algn="ctr" lvl="2">
              <a:buFontTx/>
              <a:buNone/>
              <a:defRPr lang="en-GB" altLang="en-US">
                <a:solidFill>
                  <a:schemeClr val="tx1">
                    <a:tint val="75000"/>
                  </a:schemeClr>
                </a:solidFill>
              </a:defRPr>
            </a:lvl3pPr>
            <a:lvl4pPr marL="1371600" indent="0" algn="ctr" lvl="3">
              <a:buFontTx/>
              <a:buNone/>
              <a:defRPr lang="en-GB" altLang="en-US">
                <a:solidFill>
                  <a:schemeClr val="tx1">
                    <a:tint val="75000"/>
                  </a:schemeClr>
                </a:solidFill>
              </a:defRPr>
            </a:lvl4pPr>
            <a:lvl5pPr marL="1828800" indent="0" algn="ctr" lvl="4">
              <a:buFontTx/>
              <a:buNone/>
              <a:defRPr lang="en-GB" altLang="en-US">
                <a:solidFill>
                  <a:schemeClr val="tx1">
                    <a:tint val="75000"/>
                  </a:schemeClr>
                </a:solidFill>
              </a:defRPr>
            </a:lvl5pPr>
            <a:lvl6pPr marL="2286000" indent="0" algn="ctr" lvl="5">
              <a:buFontTx/>
              <a:buNone/>
              <a:defRPr lang="en-GB" altLang="en-US">
                <a:solidFill>
                  <a:schemeClr val="tx1">
                    <a:tint val="75000"/>
                  </a:schemeClr>
                </a:solidFill>
              </a:defRPr>
            </a:lvl6pPr>
            <a:lvl7pPr marL="2743200" indent="0" algn="ctr" lvl="6">
              <a:buFontTx/>
              <a:buNone/>
              <a:defRPr lang="en-GB" altLang="en-US">
                <a:solidFill>
                  <a:schemeClr val="tx1">
                    <a:tint val="75000"/>
                  </a:schemeClr>
                </a:solidFill>
              </a:defRPr>
            </a:lvl7pPr>
            <a:lvl8pPr marL="3200400" indent="0" algn="ctr" lvl="7">
              <a:buFontTx/>
              <a:buNone/>
              <a:defRPr lang="en-GB" altLang="en-US">
                <a:solidFill>
                  <a:schemeClr val="tx1">
                    <a:tint val="75000"/>
                  </a:schemeClr>
                </a:solidFill>
              </a:defRPr>
            </a:lvl8pPr>
            <a:lvl9pPr marL="3657600" indent="0" algn="ctr" lvl="8">
              <a:buFontTx/>
              <a:buNone/>
              <a:defRPr lang="en-GB" altLang="en-US">
                <a:solidFill>
                  <a:schemeClr val="tx1">
                    <a:tint val="75000"/>
                  </a:schemeClr>
                </a:solidFill>
              </a:defRPr>
            </a:lvl9pPr>
          </a:lstStyle>
          <a:p>
            <a:pPr marL="0" indent="0">
              <a:buFontTx/>
              <a:buNone/>
            </a:pPr>
            <a:r>
              <a:rPr lang="en-US" altLang="ko-KR"/>
              <a:t>Click to add subtitle</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xmlns:p14="http://schemas.microsoft.com/office/powerpoint/2010/main" type="obj">
  <p:cSld name="Title and Content">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내용 개체 틀 2"/>
          <p:cNvSpPr txBox="1">
            <a:spLocks noGrp="1"/>
          </p:cNvSpPr>
          <p:nvPr>
            <p:ph type="obj" idx="1"/>
          </p:nvPr>
        </p:nvSpPr>
        <p:spPr>
          <a:xfrm rot="0">
            <a:off x="609600" y="1600200"/>
            <a:ext cx="10973435" cy="4526915"/>
          </a:xfrm>
          <a:prstGeom prst="rect"/>
        </p:spPr>
        <p:txBody>
          <a:bodyPr wrap="square" lIns="91440" tIns="45720" rIns="91440" bIns="45720" numCol="1" vert="horz" anchor="t">
            <a:normAutofit fontScale="100000" lnSpcReduction="0"/>
          </a:body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963295" y="4406900"/>
            <a:ext cx="10363835" cy="1362710"/>
          </a:xfrm>
          <a:prstGeom prst="rect"/>
        </p:spPr>
        <p:txBody>
          <a:bodyPr wrap="square" lIns="91440" tIns="45720" rIns="91440" bIns="45720" numCol="1" vert="horz" anchor="t">
            <a:normAutofit fontScale="100000" lnSpcReduction="0"/>
          </a:bodyPr>
          <a:lstStyle>
            <a:lvl1pPr marL="0" indent="0" algn="l">
              <a:buFontTx/>
              <a:buNone/>
              <a:defRPr lang="en-GB" altLang="en-US" sz="4000" cap="all" b="1"/>
            </a:lvl1pPr>
          </a:lstStyle>
          <a:p>
            <a:pPr marL="0" indent="0">
              <a:buFontTx/>
              <a:buNone/>
            </a:pPr>
            <a:r>
              <a:rPr lang="en-US" altLang="ko-KR"/>
              <a:t>Click to add title</a:t>
            </a:r>
          </a:p>
        </p:txBody>
      </p:sp>
      <p:sp>
        <p:nvSpPr>
          <p:cNvPr id="3" name="텍스트 개체 틀 2"/>
          <p:cNvSpPr txBox="1">
            <a:spLocks noGrp="1"/>
          </p:cNvSpPr>
          <p:nvPr>
            <p:ph type="body" idx="1"/>
          </p:nvPr>
        </p:nvSpPr>
        <p:spPr>
          <a:xfrm rot="0">
            <a:off x="963295" y="2907030"/>
            <a:ext cx="10363835" cy="1500505"/>
          </a:xfrm>
          <a:prstGeom prst="rect"/>
        </p:spPr>
        <p:txBody>
          <a:bodyPr wrap="square" lIns="91440" tIns="45720" rIns="91440" bIns="45720" numCol="1" vert="horz" anchor="b">
            <a:normAutofit fontScale="100000" lnSpcReduction="0"/>
          </a:bodyPr>
          <a:lstStyle>
            <a:lvl1pPr marL="0" indent="0">
              <a:buFontTx/>
              <a:buNone/>
              <a:defRPr lang="en-GB" altLang="en-US" sz="2000">
                <a:solidFill>
                  <a:schemeClr val="tx1">
                    <a:tint val="75000"/>
                  </a:schemeClr>
                </a:solidFill>
              </a:defRPr>
            </a:lvl1pPr>
            <a:lvl2pPr marL="457200" indent="0" lvl="1">
              <a:buFontTx/>
              <a:buNone/>
              <a:defRPr lang="en-GB" altLang="en-US" sz="1800">
                <a:solidFill>
                  <a:schemeClr val="tx1">
                    <a:tint val="75000"/>
                  </a:schemeClr>
                </a:solidFill>
              </a:defRPr>
            </a:lvl2pPr>
            <a:lvl3pPr marL="914400" indent="0" lvl="2">
              <a:buFontTx/>
              <a:buNone/>
              <a:defRPr lang="en-GB" altLang="en-US" sz="1600">
                <a:solidFill>
                  <a:schemeClr val="tx1">
                    <a:tint val="75000"/>
                  </a:schemeClr>
                </a:solidFill>
              </a:defRPr>
            </a:lvl3pPr>
            <a:lvl4pPr marL="1371600" indent="0" lvl="3">
              <a:buFontTx/>
              <a:buNone/>
              <a:defRPr lang="en-GB" altLang="en-US" sz="1400">
                <a:solidFill>
                  <a:schemeClr val="tx1">
                    <a:tint val="75000"/>
                  </a:schemeClr>
                </a:solidFill>
              </a:defRPr>
            </a:lvl4pPr>
            <a:lvl5pPr marL="1828800" indent="0" lvl="4">
              <a:buFontTx/>
              <a:buNone/>
              <a:defRPr lang="en-GB" altLang="en-US" sz="1400">
                <a:solidFill>
                  <a:schemeClr val="tx1">
                    <a:tint val="75000"/>
                  </a:schemeClr>
                </a:solidFill>
              </a:defRPr>
            </a:lvl5pPr>
            <a:lvl6pPr marL="2286000" indent="0" lvl="5">
              <a:buFontTx/>
              <a:buNone/>
              <a:defRPr lang="en-GB" altLang="en-US" sz="1400">
                <a:solidFill>
                  <a:schemeClr val="tx1">
                    <a:tint val="75000"/>
                  </a:schemeClr>
                </a:solidFill>
              </a:defRPr>
            </a:lvl6pPr>
            <a:lvl7pPr marL="2743200" indent="0" lvl="6">
              <a:buFontTx/>
              <a:buNone/>
              <a:defRPr lang="en-GB" altLang="en-US" sz="1400">
                <a:solidFill>
                  <a:schemeClr val="tx1">
                    <a:tint val="75000"/>
                  </a:schemeClr>
                </a:solidFill>
              </a:defRPr>
            </a:lvl7pPr>
            <a:lvl8pPr marL="3200400" indent="0" lvl="7">
              <a:buFontTx/>
              <a:buNone/>
              <a:defRPr lang="en-GB" altLang="en-US" sz="1400">
                <a:solidFill>
                  <a:schemeClr val="tx1">
                    <a:tint val="75000"/>
                  </a:schemeClr>
                </a:solidFill>
              </a:defRPr>
            </a:lvl8pPr>
            <a:lvl9pPr marL="3657600" indent="0" lvl="8">
              <a:buFontTx/>
              <a:buNone/>
              <a:defRPr lang="en-GB" altLang="en-US" sz="1400">
                <a:solidFill>
                  <a:schemeClr val="tx1">
                    <a:tint val="75000"/>
                  </a:schemeClr>
                </a:solidFill>
              </a:defRPr>
            </a:lvl9pPr>
          </a:lstStyle>
          <a:p>
            <a:pPr marL="0" indent="0">
              <a:buFontTx/>
              <a:buNone/>
            </a:pPr>
            <a:r>
              <a:rPr lang="en-US" altLang="ko-KR"/>
              <a:t>Click to add text</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내용 개체 틀 2"/>
          <p:cNvSpPr txBox="1">
            <a:spLocks noGrp="1"/>
          </p:cNvSpPr>
          <p:nvPr>
            <p:ph type="obj" sz="half" idx="1"/>
          </p:nvPr>
        </p:nvSpPr>
        <p:spPr>
          <a:xfrm rot="0">
            <a:off x="609600" y="1600200"/>
            <a:ext cx="5385435" cy="4526915"/>
          </a:xfrm>
          <a:prstGeom prst="rect"/>
        </p:spPr>
        <p:txBody>
          <a:bodyPr wrap="square" lIns="91440" tIns="45720" rIns="91440" bIns="45720" numCol="1" vert="horz" anchor="t">
            <a:normAutofit fontScale="100000" lnSpcReduction="0"/>
          </a:bodyPr>
          <a:lstStyle>
            <a:lvl1pPr marL="0" indent="0">
              <a:buFontTx/>
              <a:buNone/>
              <a:defRPr lang="en-GB" altLang="en-US" sz="2800"/>
            </a:lvl1pPr>
            <a:lvl2pPr marL="0" indent="0" lvl="1">
              <a:buFontTx/>
              <a:buNone/>
              <a:defRPr lang="en-GB" altLang="en-US" sz="2400"/>
            </a:lvl2pPr>
            <a:lvl3pPr marL="0" indent="0" lvl="2">
              <a:buFontTx/>
              <a:buNone/>
              <a:defRPr lang="en-GB" altLang="en-US" sz="2000"/>
            </a:lvl3pPr>
            <a:lvl4pPr marL="0" indent="0" lvl="3">
              <a:buFontTx/>
              <a:buNone/>
              <a:defRPr lang="en-GB" altLang="en-US" sz="1800"/>
            </a:lvl4pPr>
            <a:lvl5pPr marL="0" indent="0" lvl="4">
              <a:buFontTx/>
              <a:buNone/>
              <a:defRPr lang="en-GB" altLang="en-US" sz="1800"/>
            </a:lvl5pPr>
            <a:lvl6pPr marL="0" indent="0" lvl="5">
              <a:buFontTx/>
              <a:buNone/>
              <a:defRPr lang="en-GB" altLang="en-US" sz="1800"/>
            </a:lvl6pPr>
            <a:lvl7pPr marL="0" indent="0" lvl="6">
              <a:buFontTx/>
              <a:buNone/>
              <a:defRPr lang="en-GB" altLang="en-US" sz="1800"/>
            </a:lvl7pPr>
            <a:lvl8pPr marL="0" indent="0" lvl="7">
              <a:buFontTx/>
              <a:buNone/>
              <a:defRPr lang="en-GB" altLang="en-US" sz="1800"/>
            </a:lvl8pPr>
            <a:lvl9pPr marL="0" indent="0" lvl="8">
              <a:buFontTx/>
              <a:buNone/>
              <a:defRPr lang="en-GB" altLang="en-US" sz="18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내용 개체 틀 3"/>
          <p:cNvSpPr txBox="1">
            <a:spLocks noGrp="1"/>
          </p:cNvSpPr>
          <p:nvPr>
            <p:ph type="obj" sz="half" idx="2"/>
          </p:nvPr>
        </p:nvSpPr>
        <p:spPr>
          <a:xfrm rot="0">
            <a:off x="6197600" y="1600200"/>
            <a:ext cx="5385435" cy="4526915"/>
          </a:xfrm>
          <a:prstGeom prst="rect"/>
        </p:spPr>
        <p:txBody>
          <a:bodyPr wrap="square" lIns="91440" tIns="45720" rIns="91440" bIns="45720" numCol="1" vert="horz" anchor="t">
            <a:normAutofit fontScale="100000" lnSpcReduction="0"/>
          </a:bodyPr>
          <a:lstStyle>
            <a:lvl1pPr marL="0" indent="0">
              <a:buFontTx/>
              <a:buNone/>
              <a:defRPr lang="en-GB" altLang="en-US" sz="2800"/>
            </a:lvl1pPr>
            <a:lvl2pPr marL="0" indent="0" lvl="1">
              <a:buFontTx/>
              <a:buNone/>
              <a:defRPr lang="en-GB" altLang="en-US" sz="2400"/>
            </a:lvl2pPr>
            <a:lvl3pPr marL="0" indent="0" lvl="2">
              <a:buFontTx/>
              <a:buNone/>
              <a:defRPr lang="en-GB" altLang="en-US" sz="2000"/>
            </a:lvl3pPr>
            <a:lvl4pPr marL="0" indent="0" lvl="3">
              <a:buFontTx/>
              <a:buNone/>
              <a:defRPr lang="en-GB" altLang="en-US" sz="1800"/>
            </a:lvl4pPr>
            <a:lvl5pPr marL="0" indent="0" lvl="4">
              <a:buFontTx/>
              <a:buNone/>
              <a:defRPr lang="en-GB" altLang="en-US" sz="1800"/>
            </a:lvl5pPr>
            <a:lvl6pPr marL="0" indent="0" lvl="5">
              <a:buFontTx/>
              <a:buNone/>
              <a:defRPr lang="en-GB" altLang="en-US" sz="1800"/>
            </a:lvl6pPr>
            <a:lvl7pPr marL="0" indent="0" lvl="6">
              <a:buFontTx/>
              <a:buNone/>
              <a:defRPr lang="en-GB" altLang="en-US" sz="1800"/>
            </a:lvl7pPr>
            <a:lvl8pPr marL="0" indent="0" lvl="7">
              <a:buFontTx/>
              <a:buNone/>
              <a:defRPr lang="en-GB" altLang="en-US" sz="1800"/>
            </a:lvl8pPr>
            <a:lvl9pPr marL="0" indent="0" lvl="8">
              <a:buFontTx/>
              <a:buNone/>
              <a:defRPr lang="en-GB" altLang="en-US" sz="18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5" name="날짜 개체 틀 4"/>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6" name="바닥글 개체 틀 5"/>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7" name="슬라이드 번호 개체 틀 6"/>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lvl1pPr marL="0" indent="0">
              <a:buFontTx/>
              <a:buNone/>
              <a:defRPr lang="en-GB" altLang="en-US"/>
            </a:lvl1pPr>
          </a:lstStyle>
          <a:p>
            <a:pPr marL="0" indent="0">
              <a:buFontTx/>
              <a:buNone/>
            </a:pPr>
            <a:r>
              <a:rPr lang="en-US" altLang="ko-KR"/>
              <a:t>Click to add title</a:t>
            </a:r>
          </a:p>
        </p:txBody>
      </p:sp>
      <p:sp>
        <p:nvSpPr>
          <p:cNvPr id="3" name="텍스트 개체 틀 2"/>
          <p:cNvSpPr txBox="1">
            <a:spLocks noGrp="1"/>
          </p:cNvSpPr>
          <p:nvPr>
            <p:ph type="body" idx="1"/>
          </p:nvPr>
        </p:nvSpPr>
        <p:spPr>
          <a:xfrm rot="0">
            <a:off x="609600" y="1535430"/>
            <a:ext cx="5387340" cy="640080"/>
          </a:xfrm>
          <a:prstGeom prst="rect"/>
        </p:spPr>
        <p:txBody>
          <a:bodyPr wrap="square" lIns="91440" tIns="45720" rIns="91440" bIns="45720" numCol="1" vert="horz" anchor="b">
            <a:normAutofit fontScale="100000" lnSpcReduction="0"/>
          </a:bodyPr>
          <a:lstStyle>
            <a:lvl1pPr marL="0" indent="0">
              <a:buFontTx/>
              <a:buNone/>
              <a:defRPr lang="en-GB" altLang="en-US" sz="2400" b="1"/>
            </a:lvl1pPr>
            <a:lvl2pPr marL="457200" indent="0" lvl="1">
              <a:buFontTx/>
              <a:buNone/>
              <a:defRPr lang="en-GB" altLang="en-US" sz="2000" b="1"/>
            </a:lvl2pPr>
            <a:lvl3pPr marL="914400" indent="0" lvl="2">
              <a:buFontTx/>
              <a:buNone/>
              <a:defRPr lang="en-GB" altLang="en-US" sz="1800" b="1"/>
            </a:lvl3pPr>
            <a:lvl4pPr marL="1371600" indent="0" lvl="3">
              <a:buFontTx/>
              <a:buNone/>
              <a:defRPr lang="en-GB" altLang="en-US" sz="1600" b="1"/>
            </a:lvl4pPr>
            <a:lvl5pPr marL="1828800" indent="0" lvl="4">
              <a:buFontTx/>
              <a:buNone/>
              <a:defRPr lang="en-GB" altLang="en-US" sz="1600" b="1"/>
            </a:lvl5pPr>
            <a:lvl6pPr marL="2286000" indent="0" lvl="5">
              <a:buFontTx/>
              <a:buNone/>
              <a:defRPr lang="en-GB" altLang="en-US" sz="1600" b="1"/>
            </a:lvl6pPr>
            <a:lvl7pPr marL="2743200" indent="0" lvl="6">
              <a:buFontTx/>
              <a:buNone/>
              <a:defRPr lang="en-GB" altLang="en-US" sz="1600" b="1"/>
            </a:lvl7pPr>
            <a:lvl8pPr marL="3200400" indent="0" lvl="7">
              <a:buFontTx/>
              <a:buNone/>
              <a:defRPr lang="en-GB" altLang="en-US" sz="1600" b="1"/>
            </a:lvl8pPr>
            <a:lvl9pPr marL="3657600" indent="0" lvl="8">
              <a:buFontTx/>
              <a:buNone/>
              <a:defRPr lang="en-GB" altLang="en-US" sz="1600" b="1"/>
            </a:lvl9pPr>
          </a:lstStyle>
          <a:p>
            <a:pPr marL="0" indent="0">
              <a:buFontTx/>
              <a:buNone/>
            </a:pPr>
            <a:r>
              <a:rPr lang="en-US" altLang="ko-KR"/>
              <a:t>Click to add text</a:t>
            </a:r>
          </a:p>
        </p:txBody>
      </p:sp>
      <p:sp>
        <p:nvSpPr>
          <p:cNvPr id="4" name="내용 개체 틀 3"/>
          <p:cNvSpPr txBox="1">
            <a:spLocks noGrp="1"/>
          </p:cNvSpPr>
          <p:nvPr>
            <p:ph type="obj" sz="half" idx="2"/>
          </p:nvPr>
        </p:nvSpPr>
        <p:spPr>
          <a:xfrm rot="0">
            <a:off x="609600" y="2174875"/>
            <a:ext cx="5387340" cy="3952240"/>
          </a:xfrm>
          <a:prstGeom prst="rect"/>
        </p:spPr>
        <p:txBody>
          <a:bodyPr wrap="square" lIns="91440" tIns="45720" rIns="91440" bIns="45720" numCol="1" vert="horz" anchor="t">
            <a:normAutofit fontScale="100000" lnSpcReduction="0"/>
          </a:bodyPr>
          <a:lstStyle>
            <a:lvl1pPr marL="0" indent="0">
              <a:buFontTx/>
              <a:buNone/>
              <a:defRPr lang="en-GB" altLang="en-US" sz="2400"/>
            </a:lvl1pPr>
            <a:lvl2pPr marL="0" indent="0" lvl="1">
              <a:buFontTx/>
              <a:buNone/>
              <a:defRPr lang="en-GB" altLang="en-US" sz="2000"/>
            </a:lvl2pPr>
            <a:lvl3pPr marL="0" indent="0" lvl="2">
              <a:buFontTx/>
              <a:buNone/>
              <a:defRPr lang="en-GB" altLang="en-US" sz="1800"/>
            </a:lvl3pPr>
            <a:lvl4pPr marL="0" indent="0" lvl="3">
              <a:buFontTx/>
              <a:buNone/>
              <a:defRPr lang="en-GB" altLang="en-US" sz="1600"/>
            </a:lvl4pPr>
            <a:lvl5pPr marL="0" indent="0" lvl="4">
              <a:buFontTx/>
              <a:buNone/>
              <a:defRPr lang="en-GB" altLang="en-US" sz="1600"/>
            </a:lvl5pPr>
            <a:lvl6pPr marL="0" indent="0" lvl="5">
              <a:buFontTx/>
              <a:buNone/>
              <a:defRPr lang="en-GB" altLang="en-US" sz="1600"/>
            </a:lvl6pPr>
            <a:lvl7pPr marL="0" indent="0" lvl="6">
              <a:buFontTx/>
              <a:buNone/>
              <a:defRPr lang="en-GB" altLang="en-US" sz="1600"/>
            </a:lvl7pPr>
            <a:lvl8pPr marL="0" indent="0" lvl="7">
              <a:buFontTx/>
              <a:buNone/>
              <a:defRPr lang="en-GB" altLang="en-US" sz="1600"/>
            </a:lvl8pPr>
            <a:lvl9pPr marL="0" indent="0" lvl="8">
              <a:buFontTx/>
              <a:buNone/>
              <a:defRPr lang="en-GB" altLang="en-US" sz="16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5" name="텍스트 개체 틀 4"/>
          <p:cNvSpPr txBox="1">
            <a:spLocks noGrp="1"/>
          </p:cNvSpPr>
          <p:nvPr>
            <p:ph type="body" sz="quarter" idx="3"/>
          </p:nvPr>
        </p:nvSpPr>
        <p:spPr>
          <a:xfrm rot="0">
            <a:off x="6193155" y="1535430"/>
            <a:ext cx="5389880" cy="640080"/>
          </a:xfrm>
          <a:prstGeom prst="rect"/>
        </p:spPr>
        <p:txBody>
          <a:bodyPr wrap="square" lIns="91440" tIns="45720" rIns="91440" bIns="45720" numCol="1" vert="horz" anchor="b">
            <a:normAutofit fontScale="100000" lnSpcReduction="0"/>
          </a:bodyPr>
          <a:lstStyle>
            <a:lvl1pPr marL="0" indent="0">
              <a:buFontTx/>
              <a:buNone/>
              <a:defRPr lang="en-GB" altLang="en-US" sz="2400" b="1"/>
            </a:lvl1pPr>
            <a:lvl2pPr marL="457200" indent="0" lvl="1">
              <a:buFontTx/>
              <a:buNone/>
              <a:defRPr lang="en-GB" altLang="en-US" sz="2000" b="1"/>
            </a:lvl2pPr>
            <a:lvl3pPr marL="914400" indent="0" lvl="2">
              <a:buFontTx/>
              <a:buNone/>
              <a:defRPr lang="en-GB" altLang="en-US" sz="1800" b="1"/>
            </a:lvl3pPr>
            <a:lvl4pPr marL="1371600" indent="0" lvl="3">
              <a:buFontTx/>
              <a:buNone/>
              <a:defRPr lang="en-GB" altLang="en-US" sz="1600" b="1"/>
            </a:lvl4pPr>
            <a:lvl5pPr marL="1828800" indent="0" lvl="4">
              <a:buFontTx/>
              <a:buNone/>
              <a:defRPr lang="en-GB" altLang="en-US" sz="1600" b="1"/>
            </a:lvl5pPr>
            <a:lvl6pPr marL="2286000" indent="0" lvl="5">
              <a:buFontTx/>
              <a:buNone/>
              <a:defRPr lang="en-GB" altLang="en-US" sz="1600" b="1"/>
            </a:lvl6pPr>
            <a:lvl7pPr marL="2743200" indent="0" lvl="6">
              <a:buFontTx/>
              <a:buNone/>
              <a:defRPr lang="en-GB" altLang="en-US" sz="1600" b="1"/>
            </a:lvl7pPr>
            <a:lvl8pPr marL="3200400" indent="0" lvl="7">
              <a:buFontTx/>
              <a:buNone/>
              <a:defRPr lang="en-GB" altLang="en-US" sz="1600" b="1"/>
            </a:lvl8pPr>
            <a:lvl9pPr marL="3657600" indent="0" lvl="8">
              <a:buFontTx/>
              <a:buNone/>
              <a:defRPr lang="en-GB" altLang="en-US" sz="1600" b="1"/>
            </a:lvl9pPr>
          </a:lstStyle>
          <a:p>
            <a:pPr marL="0" indent="0">
              <a:buFontTx/>
              <a:buNone/>
            </a:pPr>
            <a:r>
              <a:rPr lang="en-US" altLang="ko-KR"/>
              <a:t>Click to add text</a:t>
            </a:r>
          </a:p>
        </p:txBody>
      </p:sp>
      <p:sp>
        <p:nvSpPr>
          <p:cNvPr id="6" name="내용 개체 틀 5"/>
          <p:cNvSpPr txBox="1">
            <a:spLocks noGrp="1"/>
          </p:cNvSpPr>
          <p:nvPr>
            <p:ph type="obj" sz="quarter" idx="4"/>
          </p:nvPr>
        </p:nvSpPr>
        <p:spPr>
          <a:xfrm rot="0">
            <a:off x="6193155" y="2174875"/>
            <a:ext cx="5389880" cy="3952240"/>
          </a:xfrm>
          <a:prstGeom prst="rect"/>
        </p:spPr>
        <p:txBody>
          <a:bodyPr wrap="square" lIns="91440" tIns="45720" rIns="91440" bIns="45720" numCol="1" vert="horz" anchor="t">
            <a:normAutofit fontScale="100000" lnSpcReduction="0"/>
          </a:bodyPr>
          <a:lstStyle>
            <a:lvl1pPr marL="0" indent="0">
              <a:buFontTx/>
              <a:buNone/>
              <a:defRPr lang="en-GB" altLang="en-US" sz="2400"/>
            </a:lvl1pPr>
            <a:lvl2pPr marL="0" indent="0" lvl="1">
              <a:buFontTx/>
              <a:buNone/>
              <a:defRPr lang="en-GB" altLang="en-US" sz="2000"/>
            </a:lvl2pPr>
            <a:lvl3pPr marL="0" indent="0" lvl="2">
              <a:buFontTx/>
              <a:buNone/>
              <a:defRPr lang="en-GB" altLang="en-US" sz="1800"/>
            </a:lvl3pPr>
            <a:lvl4pPr marL="0" indent="0" lvl="3">
              <a:buFontTx/>
              <a:buNone/>
              <a:defRPr lang="en-GB" altLang="en-US" sz="1600"/>
            </a:lvl4pPr>
            <a:lvl5pPr marL="0" indent="0" lvl="4">
              <a:buFontTx/>
              <a:buNone/>
              <a:defRPr lang="en-GB" altLang="en-US" sz="1600"/>
            </a:lvl5pPr>
            <a:lvl6pPr marL="0" indent="0" lvl="5">
              <a:buFontTx/>
              <a:buNone/>
              <a:defRPr lang="en-GB" altLang="en-US" sz="1600"/>
            </a:lvl6pPr>
            <a:lvl7pPr marL="0" indent="0" lvl="6">
              <a:buFontTx/>
              <a:buNone/>
              <a:defRPr lang="en-GB" altLang="en-US" sz="1600"/>
            </a:lvl7pPr>
            <a:lvl8pPr marL="0" indent="0" lvl="7">
              <a:buFontTx/>
              <a:buNone/>
              <a:defRPr lang="en-GB" altLang="en-US" sz="1600"/>
            </a:lvl8pPr>
            <a:lvl9pPr marL="0" indent="0" lvl="8">
              <a:buFontTx/>
              <a:buNone/>
              <a:defRPr lang="en-GB" altLang="en-US" sz="16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7" name="날짜 개체 틀 6"/>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8" name="바닥글 개체 틀 7"/>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9" name="슬라이드 번호 개체 틀 8"/>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날짜 개체 틀 2"/>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4" name="바닥글 개체 틀 3"/>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5" name="슬라이드 번호 개체 틀 4"/>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날짜 개체 틀 1"/>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3" name="바닥글 개체 틀 2"/>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4" name="슬라이드 번호 개체 틀 3"/>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3050"/>
            <a:ext cx="4011930" cy="1162685"/>
          </a:xfrm>
          <a:prstGeom prst="rect"/>
        </p:spPr>
        <p:txBody>
          <a:bodyPr wrap="square" lIns="91440" tIns="45720" rIns="91440" bIns="45720" numCol="1" vert="horz" anchor="b">
            <a:normAutofit fontScale="100000" lnSpcReduction="0"/>
          </a:bodyPr>
          <a:lstStyle>
            <a:lvl1pPr marL="0" indent="0" algn="l">
              <a:buFontTx/>
              <a:buNone/>
              <a:defRPr lang="en-GB" altLang="en-US" sz="2000" b="1"/>
            </a:lvl1pPr>
          </a:lstStyle>
          <a:p>
            <a:pPr marL="0" indent="0">
              <a:buFontTx/>
              <a:buNone/>
            </a:pPr>
            <a:r>
              <a:rPr lang="en-US" altLang="ko-KR"/>
              <a:t>Click to add title</a:t>
            </a:r>
          </a:p>
        </p:txBody>
      </p:sp>
      <p:sp>
        <p:nvSpPr>
          <p:cNvPr id="3" name="내용 개체 틀 2"/>
          <p:cNvSpPr txBox="1">
            <a:spLocks noGrp="1"/>
          </p:cNvSpPr>
          <p:nvPr>
            <p:ph type="obj" idx="1"/>
          </p:nvPr>
        </p:nvSpPr>
        <p:spPr>
          <a:xfrm rot="0">
            <a:off x="4766945" y="273050"/>
            <a:ext cx="6816090" cy="5854065"/>
          </a:xfrm>
          <a:prstGeom prst="rect"/>
        </p:spPr>
        <p:txBody>
          <a:bodyPr wrap="square" lIns="91440" tIns="45720" rIns="91440" bIns="45720" numCol="1" vert="horz" anchor="t">
            <a:normAutofit fontScale="100000" lnSpcReduction="0"/>
          </a:bodyPr>
          <a:lstStyle>
            <a:lvl1pPr marL="0" indent="0">
              <a:buFontTx/>
              <a:buNone/>
              <a:defRPr lang="en-GB" altLang="en-US" sz="3200"/>
            </a:lvl1pPr>
            <a:lvl2pPr marL="0" indent="0" lvl="1">
              <a:buFontTx/>
              <a:buNone/>
              <a:defRPr lang="en-GB" altLang="en-US" sz="2800"/>
            </a:lvl2pPr>
            <a:lvl3pPr marL="0" indent="0" lvl="2">
              <a:buFontTx/>
              <a:buNone/>
              <a:defRPr lang="en-GB" altLang="en-US" sz="2400"/>
            </a:lvl3pPr>
            <a:lvl4pPr marL="0" indent="0" lvl="3">
              <a:buFontTx/>
              <a:buNone/>
              <a:defRPr lang="en-GB" altLang="en-US" sz="2000"/>
            </a:lvl4pPr>
            <a:lvl5pPr marL="0" indent="0" lvl="4">
              <a:buFontTx/>
              <a:buNone/>
              <a:defRPr lang="en-GB" altLang="en-US" sz="2000"/>
            </a:lvl5pPr>
            <a:lvl6pPr marL="0" indent="0" lvl="5">
              <a:buFontTx/>
              <a:buNone/>
              <a:defRPr lang="en-GB" altLang="en-US" sz="2000"/>
            </a:lvl6pPr>
            <a:lvl7pPr marL="0" indent="0" lvl="6">
              <a:buFontTx/>
              <a:buNone/>
              <a:defRPr lang="en-GB" altLang="en-US" sz="2000"/>
            </a:lvl7pPr>
            <a:lvl8pPr marL="0" indent="0" lvl="7">
              <a:buFontTx/>
              <a:buNone/>
              <a:defRPr lang="en-GB" altLang="en-US" sz="2000"/>
            </a:lvl8pPr>
            <a:lvl9pPr marL="0" indent="0" lvl="8">
              <a:buFontTx/>
              <a:buNone/>
              <a:defRPr lang="en-GB" altLang="en-US" sz="20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텍스트 개체 틀 3"/>
          <p:cNvSpPr txBox="1">
            <a:spLocks noGrp="1"/>
          </p:cNvSpPr>
          <p:nvPr>
            <p:ph type="body" sz="half" idx="2"/>
          </p:nvPr>
        </p:nvSpPr>
        <p:spPr>
          <a:xfrm rot="0">
            <a:off x="609600" y="1435100"/>
            <a:ext cx="4011930" cy="4692015"/>
          </a:xfrm>
          <a:prstGeom prst="rect"/>
        </p:spPr>
        <p:txBody>
          <a:bodyPr wrap="square" lIns="91440" tIns="45720" rIns="91440" bIns="45720" numCol="1" vert="horz" anchor="t">
            <a:normAutofit fontScale="100000" lnSpcReduction="0"/>
          </a:bodyPr>
          <a:lstStyle>
            <a:lvl1pPr marL="0" indent="0">
              <a:buFontTx/>
              <a:buNone/>
              <a:defRPr lang="en-GB" altLang="en-US" sz="1400"/>
            </a:lvl1pPr>
            <a:lvl2pPr marL="457200" indent="0" lvl="1">
              <a:buFontTx/>
              <a:buNone/>
              <a:defRPr lang="en-GB" altLang="en-US" sz="1200"/>
            </a:lvl2pPr>
            <a:lvl3pPr marL="914400" indent="0" lvl="2">
              <a:buFontTx/>
              <a:buNone/>
              <a:defRPr lang="en-GB" altLang="en-US" sz="1000"/>
            </a:lvl3pPr>
            <a:lvl4pPr marL="1371600" indent="0" lvl="3">
              <a:buFontTx/>
              <a:buNone/>
              <a:defRPr lang="en-GB" altLang="en-US" sz="900"/>
            </a:lvl4pPr>
            <a:lvl5pPr marL="1828800" indent="0" lvl="4">
              <a:buFontTx/>
              <a:buNone/>
              <a:defRPr lang="en-GB" altLang="en-US" sz="900"/>
            </a:lvl5pPr>
            <a:lvl6pPr marL="2286000" indent="0" lvl="5">
              <a:buFontTx/>
              <a:buNone/>
              <a:defRPr lang="en-GB" altLang="en-US" sz="900"/>
            </a:lvl6pPr>
            <a:lvl7pPr marL="2743200" indent="0" lvl="6">
              <a:buFontTx/>
              <a:buNone/>
              <a:defRPr lang="en-GB" altLang="en-US" sz="900"/>
            </a:lvl7pPr>
            <a:lvl8pPr marL="3200400" indent="0" lvl="7">
              <a:buFontTx/>
              <a:buNone/>
              <a:defRPr lang="en-GB" altLang="en-US" sz="900"/>
            </a:lvl8pPr>
            <a:lvl9pPr marL="3657600" indent="0" lvl="8">
              <a:buFontTx/>
              <a:buNone/>
              <a:defRPr lang="en-GB" altLang="en-US" sz="900"/>
            </a:lvl9pPr>
          </a:lstStyle>
          <a:p>
            <a:pPr marL="0" indent="0">
              <a:buFontTx/>
              <a:buNone/>
            </a:pPr>
            <a:r>
              <a:rPr lang="en-US" altLang="ko-KR"/>
              <a:t>Click to add text</a:t>
            </a:r>
          </a:p>
        </p:txBody>
      </p:sp>
      <p:sp>
        <p:nvSpPr>
          <p:cNvPr id="5" name="날짜 개체 틀 4"/>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6" name="바닥글 개체 틀 5"/>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7" name="슬라이드 번호 개체 틀 6"/>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내용 개체 틀 2"/>
          <p:cNvSpPr txBox="1">
            <a:spLocks noGrp="1"/>
          </p:cNvSpPr>
          <p:nvPr>
            <p:ph type="obj" idx="1"/>
          </p:nvPr>
        </p:nvSpPr>
        <p:spPr>
          <a:xfrm rot="0">
            <a:off x="609600" y="1600200"/>
            <a:ext cx="10973435" cy="4526915"/>
          </a:xfrm>
          <a:prstGeom prst="rect"/>
        </p:spPr>
        <p:txBody>
          <a:bodyPr wrap="square" lIns="91440" tIns="45720" rIns="91440" bIns="45720" numCol="1" vert="horz" anchor="t">
            <a:normAutofit fontScale="100000" lnSpcReduction="0"/>
          </a:body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2389505" y="4800600"/>
            <a:ext cx="7315835" cy="567690"/>
          </a:xfrm>
          <a:prstGeom prst="rect"/>
        </p:spPr>
        <p:txBody>
          <a:bodyPr wrap="square" lIns="91440" tIns="45720" rIns="91440" bIns="45720" numCol="1" vert="horz" anchor="b">
            <a:normAutofit fontScale="100000" lnSpcReduction="0"/>
          </a:bodyPr>
          <a:lstStyle>
            <a:lvl1pPr marL="0" indent="0" algn="l">
              <a:buFontTx/>
              <a:buNone/>
              <a:defRPr lang="en-GB" altLang="en-US" sz="2000" b="1"/>
            </a:lvl1pPr>
          </a:lstStyle>
          <a:p>
            <a:pPr marL="0" indent="0">
              <a:buFontTx/>
              <a:buNone/>
            </a:pPr>
            <a:r>
              <a:rPr lang="en-US" altLang="ko-KR"/>
              <a:t>Click to add title</a:t>
            </a:r>
          </a:p>
        </p:txBody>
      </p:sp>
      <p:sp>
        <p:nvSpPr>
          <p:cNvPr id="3" name="그림 개체 틀 2"/>
          <p:cNvSpPr txBox="1">
            <a:spLocks noGrp="1"/>
          </p:cNvSpPr>
          <p:nvPr>
            <p:ph type="pic" idx="1"/>
          </p:nvPr>
        </p:nvSpPr>
        <p:spPr>
          <a:xfrm rot="0">
            <a:off x="2389505" y="612775"/>
            <a:ext cx="7315835" cy="4115435"/>
          </a:xfrm>
          <a:prstGeom prst="rect"/>
        </p:spPr>
      </p:sp>
      <p:sp>
        <p:nvSpPr>
          <p:cNvPr id="4" name="텍스트 개체 틀 3"/>
          <p:cNvSpPr txBox="1">
            <a:spLocks noGrp="1"/>
          </p:cNvSpPr>
          <p:nvPr>
            <p:ph type="body" sz="half" idx="2"/>
          </p:nvPr>
        </p:nvSpPr>
        <p:spPr>
          <a:xfrm rot="0">
            <a:off x="2389505" y="5367655"/>
            <a:ext cx="7315835" cy="805180"/>
          </a:xfrm>
          <a:prstGeom prst="rect"/>
        </p:spPr>
        <p:txBody>
          <a:bodyPr wrap="square" lIns="91440" tIns="45720" rIns="91440" bIns="45720" numCol="1" vert="horz" anchor="t">
            <a:normAutofit fontScale="100000" lnSpcReduction="0"/>
          </a:bodyPr>
          <a:lstStyle>
            <a:lvl1pPr marL="0" indent="0">
              <a:buFontTx/>
              <a:buNone/>
              <a:defRPr lang="en-GB" altLang="en-US" sz="1400"/>
            </a:lvl1pPr>
            <a:lvl2pPr marL="457200" indent="0" lvl="1">
              <a:buFontTx/>
              <a:buNone/>
              <a:defRPr lang="en-GB" altLang="en-US" sz="1200"/>
            </a:lvl2pPr>
            <a:lvl3pPr marL="914400" indent="0" lvl="2">
              <a:buFontTx/>
              <a:buNone/>
              <a:defRPr lang="en-GB" altLang="en-US" sz="1000"/>
            </a:lvl3pPr>
            <a:lvl4pPr marL="1371600" indent="0" lvl="3">
              <a:buFontTx/>
              <a:buNone/>
              <a:defRPr lang="en-GB" altLang="en-US" sz="900"/>
            </a:lvl4pPr>
            <a:lvl5pPr marL="1828800" indent="0" lvl="4">
              <a:buFontTx/>
              <a:buNone/>
              <a:defRPr lang="en-GB" altLang="en-US" sz="900"/>
            </a:lvl5pPr>
            <a:lvl6pPr marL="2286000" indent="0" lvl="5">
              <a:buFontTx/>
              <a:buNone/>
              <a:defRPr lang="en-GB" altLang="en-US" sz="900"/>
            </a:lvl6pPr>
            <a:lvl7pPr marL="2743200" indent="0" lvl="6">
              <a:buFontTx/>
              <a:buNone/>
              <a:defRPr lang="en-GB" altLang="en-US" sz="900"/>
            </a:lvl7pPr>
            <a:lvl8pPr marL="3200400" indent="0" lvl="7">
              <a:buFontTx/>
              <a:buNone/>
              <a:defRPr lang="en-GB" altLang="en-US" sz="900"/>
            </a:lvl8pPr>
            <a:lvl9pPr marL="3657600" indent="0" lvl="8">
              <a:buFontTx/>
              <a:buNone/>
              <a:defRPr lang="en-GB" altLang="en-US" sz="900"/>
            </a:lvl9pPr>
          </a:lstStyle>
          <a:p>
            <a:pPr marL="0" indent="0">
              <a:buFontTx/>
              <a:buNone/>
            </a:pPr>
            <a:r>
              <a:rPr lang="en-US" altLang="ko-KR"/>
              <a:t>Click to add text</a:t>
            </a:r>
          </a:p>
        </p:txBody>
      </p:sp>
      <p:sp>
        <p:nvSpPr>
          <p:cNvPr id="5" name="날짜 개체 틀 4"/>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6" name="바닥글 개체 틀 5"/>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7" name="슬라이드 번호 개체 틀 6"/>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세로 텍스트 개체 틀 2"/>
          <p:cNvSpPr txBox="1">
            <a:spLocks noGrp="1"/>
          </p:cNvSpPr>
          <p:nvPr>
            <p:ph type="body" orient="vert" idx="1"/>
          </p:nvPr>
        </p:nvSpPr>
        <p:spPr>
          <a:xfrm rot="0">
            <a:off x="609600" y="1600200"/>
            <a:ext cx="10973435" cy="4526915"/>
          </a:xfrm>
          <a:prstGeom prst="rect"/>
        </p:spPr>
        <p:txBody>
          <a:bodyPr wrap="square" lIns="91440" tIns="45720" rIns="91440" bIns="45720" numCol="1" vert="eaVert" anchor="t">
            <a:normAutofit fontScale="100000" lnSpcReduction="0"/>
          </a:body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세로 제목 1"/>
          <p:cNvSpPr txBox="1">
            <a:spLocks noGrp="1"/>
          </p:cNvSpPr>
          <p:nvPr>
            <p:ph type="title" orient="vert"/>
          </p:nvPr>
        </p:nvSpPr>
        <p:spPr>
          <a:xfrm rot="0">
            <a:off x="8839200" y="274955"/>
            <a:ext cx="2743835" cy="5852160"/>
          </a:xfrm>
          <a:prstGeom prst="rect"/>
        </p:spPr>
        <p:txBody>
          <a:bodyPr wrap="square" lIns="91440" tIns="45720" rIns="91440" bIns="45720" numCol="1" vert="eaVert" anchor="ctr">
            <a:normAutofit fontScale="100000" lnSpcReduction="0"/>
          </a:bodyPr>
          <a:lstStyle/>
          <a:p>
            <a:pPr marL="0" indent="0">
              <a:buFontTx/>
              <a:buNone/>
            </a:pPr>
            <a:r>
              <a:rPr lang="en-US" altLang="ko-KR"/>
              <a:t>Click to add title</a:t>
            </a:r>
          </a:p>
        </p:txBody>
      </p:sp>
      <p:sp>
        <p:nvSpPr>
          <p:cNvPr id="3" name="세로 텍스트 개체 틀 2"/>
          <p:cNvSpPr txBox="1">
            <a:spLocks noGrp="1"/>
          </p:cNvSpPr>
          <p:nvPr>
            <p:ph type="body" orient="vert" idx="1"/>
          </p:nvPr>
        </p:nvSpPr>
        <p:spPr>
          <a:xfrm rot="0">
            <a:off x="609600" y="274955"/>
            <a:ext cx="8027035" cy="5852160"/>
          </a:xfrm>
          <a:prstGeom prst="rect"/>
        </p:spPr>
        <p:txBody>
          <a:bodyPr wrap="square" lIns="91440" tIns="45720" rIns="91440" bIns="45720" numCol="1" vert="eaVert" anchor="t">
            <a:normAutofit fontScale="100000" lnSpcReduction="0"/>
          </a:body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GB" altLang="en-US">
                <a:latin typeface="Nirmala UI" charset="0"/>
                <a:ea typeface="Nirmala UI" charset="0"/>
              </a:rPr>
              <a:t>2/17/2025</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a:latin typeface="Nirmala UI" charset="0"/>
                <a:ea typeface="Nirmala UI" charset="0"/>
              </a:rPr>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963295" y="4406900"/>
            <a:ext cx="10363835" cy="1362710"/>
          </a:xfrm>
          <a:prstGeom prst="rect"/>
        </p:spPr>
        <p:txBody>
          <a:bodyPr wrap="square" lIns="91440" tIns="45720" rIns="91440" bIns="45720" numCol="1" vert="horz" anchor="t">
            <a:normAutofit fontScale="100000" lnSpcReduction="0"/>
          </a:bodyPr>
          <a:lstStyle>
            <a:lvl1pPr marL="0" indent="0" algn="l">
              <a:buFontTx/>
              <a:buNone/>
              <a:defRPr lang="en-GB" altLang="en-US" sz="4000" cap="all" b="1"/>
            </a:lvl1pPr>
          </a:lstStyle>
          <a:p>
            <a:pPr marL="0" indent="0">
              <a:buFontTx/>
              <a:buNone/>
            </a:pPr>
            <a:r>
              <a:rPr lang="en-US" altLang="ko-KR"/>
              <a:t>Click to add title</a:t>
            </a:r>
          </a:p>
        </p:txBody>
      </p:sp>
      <p:sp>
        <p:nvSpPr>
          <p:cNvPr id="3" name="텍스트 개체 틀 2"/>
          <p:cNvSpPr txBox="1">
            <a:spLocks noGrp="1"/>
          </p:cNvSpPr>
          <p:nvPr>
            <p:ph type="body" idx="1"/>
          </p:nvPr>
        </p:nvSpPr>
        <p:spPr>
          <a:xfrm rot="0">
            <a:off x="963295" y="2907030"/>
            <a:ext cx="10363835" cy="1500505"/>
          </a:xfrm>
          <a:prstGeom prst="rect"/>
        </p:spPr>
        <p:txBody>
          <a:bodyPr wrap="square" lIns="91440" tIns="45720" rIns="91440" bIns="45720" numCol="1" vert="horz" anchor="b">
            <a:normAutofit fontScale="100000" lnSpcReduction="0"/>
          </a:bodyPr>
          <a:lstStyle>
            <a:lvl1pPr marL="0" indent="0">
              <a:buFontTx/>
              <a:buNone/>
              <a:defRPr lang="en-GB" altLang="en-US" sz="2000">
                <a:solidFill>
                  <a:schemeClr val="tx1">
                    <a:tint val="75000"/>
                  </a:schemeClr>
                </a:solidFill>
              </a:defRPr>
            </a:lvl1pPr>
            <a:lvl2pPr marL="457200" indent="0" lvl="1">
              <a:buFontTx/>
              <a:buNone/>
              <a:defRPr lang="en-GB" altLang="en-US" sz="1800">
                <a:solidFill>
                  <a:schemeClr val="tx1">
                    <a:tint val="75000"/>
                  </a:schemeClr>
                </a:solidFill>
              </a:defRPr>
            </a:lvl2pPr>
            <a:lvl3pPr marL="914400" indent="0" lvl="2">
              <a:buFontTx/>
              <a:buNone/>
              <a:defRPr lang="en-GB" altLang="en-US" sz="1600">
                <a:solidFill>
                  <a:schemeClr val="tx1">
                    <a:tint val="75000"/>
                  </a:schemeClr>
                </a:solidFill>
              </a:defRPr>
            </a:lvl3pPr>
            <a:lvl4pPr marL="1371600" indent="0" lvl="3">
              <a:buFontTx/>
              <a:buNone/>
              <a:defRPr lang="en-GB" altLang="en-US" sz="1400">
                <a:solidFill>
                  <a:schemeClr val="tx1">
                    <a:tint val="75000"/>
                  </a:schemeClr>
                </a:solidFill>
              </a:defRPr>
            </a:lvl4pPr>
            <a:lvl5pPr marL="1828800" indent="0" lvl="4">
              <a:buFontTx/>
              <a:buNone/>
              <a:defRPr lang="en-GB" altLang="en-US" sz="1400">
                <a:solidFill>
                  <a:schemeClr val="tx1">
                    <a:tint val="75000"/>
                  </a:schemeClr>
                </a:solidFill>
              </a:defRPr>
            </a:lvl5pPr>
            <a:lvl6pPr marL="2286000" indent="0" lvl="5">
              <a:buFontTx/>
              <a:buNone/>
              <a:defRPr lang="en-GB" altLang="en-US" sz="1400">
                <a:solidFill>
                  <a:schemeClr val="tx1">
                    <a:tint val="75000"/>
                  </a:schemeClr>
                </a:solidFill>
              </a:defRPr>
            </a:lvl6pPr>
            <a:lvl7pPr marL="2743200" indent="0" lvl="6">
              <a:buFontTx/>
              <a:buNone/>
              <a:defRPr lang="en-GB" altLang="en-US" sz="1400">
                <a:solidFill>
                  <a:schemeClr val="tx1">
                    <a:tint val="75000"/>
                  </a:schemeClr>
                </a:solidFill>
              </a:defRPr>
            </a:lvl7pPr>
            <a:lvl8pPr marL="3200400" indent="0" lvl="7">
              <a:buFontTx/>
              <a:buNone/>
              <a:defRPr lang="en-GB" altLang="en-US" sz="1400">
                <a:solidFill>
                  <a:schemeClr val="tx1">
                    <a:tint val="75000"/>
                  </a:schemeClr>
                </a:solidFill>
              </a:defRPr>
            </a:lvl8pPr>
            <a:lvl9pPr marL="3657600" indent="0" lvl="8">
              <a:buFontTx/>
              <a:buNone/>
              <a:defRPr lang="en-GB" altLang="en-US" sz="1400">
                <a:solidFill>
                  <a:schemeClr val="tx1">
                    <a:tint val="75000"/>
                  </a:schemeClr>
                </a:solidFill>
              </a:defRPr>
            </a:lvl9pPr>
          </a:lstStyle>
          <a:p>
            <a:pPr marL="0" indent="0">
              <a:buFontTx/>
              <a:buNone/>
            </a:pPr>
            <a:r>
              <a:rPr lang="en-US" altLang="ko-KR"/>
              <a:t>Click to add text</a:t>
            </a:r>
          </a:p>
        </p:txBody>
      </p:sp>
      <p:sp>
        <p:nvSpPr>
          <p:cNvPr id="4" name="날짜 개체 틀 3"/>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5" name="바닥글 개체 틀 4"/>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6" name="슬라이드 번호 개체 틀 5"/>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내용 개체 틀 2"/>
          <p:cNvSpPr txBox="1">
            <a:spLocks noGrp="1"/>
          </p:cNvSpPr>
          <p:nvPr>
            <p:ph type="obj" sz="half" idx="1"/>
          </p:nvPr>
        </p:nvSpPr>
        <p:spPr>
          <a:xfrm rot="0">
            <a:off x="609600" y="1600200"/>
            <a:ext cx="5385435" cy="4526915"/>
          </a:xfrm>
          <a:prstGeom prst="rect"/>
        </p:spPr>
        <p:txBody>
          <a:bodyPr wrap="square" lIns="91440" tIns="45720" rIns="91440" bIns="45720" numCol="1" vert="horz" anchor="t">
            <a:normAutofit fontScale="100000" lnSpcReduction="0"/>
          </a:bodyPr>
          <a:lstStyle>
            <a:lvl1pPr marL="0" indent="0">
              <a:buFontTx/>
              <a:buNone/>
              <a:defRPr lang="en-GB" altLang="en-US" sz="2800"/>
            </a:lvl1pPr>
            <a:lvl2pPr marL="0" indent="0" lvl="1">
              <a:buFontTx/>
              <a:buNone/>
              <a:defRPr lang="en-GB" altLang="en-US" sz="2400"/>
            </a:lvl2pPr>
            <a:lvl3pPr marL="0" indent="0" lvl="2">
              <a:buFontTx/>
              <a:buNone/>
              <a:defRPr lang="en-GB" altLang="en-US" sz="2000"/>
            </a:lvl3pPr>
            <a:lvl4pPr marL="0" indent="0" lvl="3">
              <a:buFontTx/>
              <a:buNone/>
              <a:defRPr lang="en-GB" altLang="en-US" sz="1800"/>
            </a:lvl4pPr>
            <a:lvl5pPr marL="0" indent="0" lvl="4">
              <a:buFontTx/>
              <a:buNone/>
              <a:defRPr lang="en-GB" altLang="en-US" sz="1800"/>
            </a:lvl5pPr>
            <a:lvl6pPr marL="0" indent="0" lvl="5">
              <a:buFontTx/>
              <a:buNone/>
              <a:defRPr lang="en-GB" altLang="en-US" sz="1800"/>
            </a:lvl6pPr>
            <a:lvl7pPr marL="0" indent="0" lvl="6">
              <a:buFontTx/>
              <a:buNone/>
              <a:defRPr lang="en-GB" altLang="en-US" sz="1800"/>
            </a:lvl7pPr>
            <a:lvl8pPr marL="0" indent="0" lvl="7">
              <a:buFontTx/>
              <a:buNone/>
              <a:defRPr lang="en-GB" altLang="en-US" sz="1800"/>
            </a:lvl8pPr>
            <a:lvl9pPr marL="0" indent="0" lvl="8">
              <a:buFontTx/>
              <a:buNone/>
              <a:defRPr lang="en-GB" altLang="en-US" sz="18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내용 개체 틀 3"/>
          <p:cNvSpPr txBox="1">
            <a:spLocks noGrp="1"/>
          </p:cNvSpPr>
          <p:nvPr>
            <p:ph type="obj" sz="half" idx="2"/>
          </p:nvPr>
        </p:nvSpPr>
        <p:spPr>
          <a:xfrm rot="0">
            <a:off x="6197600" y="1600200"/>
            <a:ext cx="5385435" cy="4526915"/>
          </a:xfrm>
          <a:prstGeom prst="rect"/>
        </p:spPr>
        <p:txBody>
          <a:bodyPr wrap="square" lIns="91440" tIns="45720" rIns="91440" bIns="45720" numCol="1" vert="horz" anchor="t">
            <a:normAutofit fontScale="100000" lnSpcReduction="0"/>
          </a:bodyPr>
          <a:lstStyle>
            <a:lvl1pPr marL="0" indent="0">
              <a:buFontTx/>
              <a:buNone/>
              <a:defRPr lang="en-GB" altLang="en-US" sz="2800"/>
            </a:lvl1pPr>
            <a:lvl2pPr marL="0" indent="0" lvl="1">
              <a:buFontTx/>
              <a:buNone/>
              <a:defRPr lang="en-GB" altLang="en-US" sz="2400"/>
            </a:lvl2pPr>
            <a:lvl3pPr marL="0" indent="0" lvl="2">
              <a:buFontTx/>
              <a:buNone/>
              <a:defRPr lang="en-GB" altLang="en-US" sz="2000"/>
            </a:lvl3pPr>
            <a:lvl4pPr marL="0" indent="0" lvl="3">
              <a:buFontTx/>
              <a:buNone/>
              <a:defRPr lang="en-GB" altLang="en-US" sz="1800"/>
            </a:lvl4pPr>
            <a:lvl5pPr marL="0" indent="0" lvl="4">
              <a:buFontTx/>
              <a:buNone/>
              <a:defRPr lang="en-GB" altLang="en-US" sz="1800"/>
            </a:lvl5pPr>
            <a:lvl6pPr marL="0" indent="0" lvl="5">
              <a:buFontTx/>
              <a:buNone/>
              <a:defRPr lang="en-GB" altLang="en-US" sz="1800"/>
            </a:lvl6pPr>
            <a:lvl7pPr marL="0" indent="0" lvl="6">
              <a:buFontTx/>
              <a:buNone/>
              <a:defRPr lang="en-GB" altLang="en-US" sz="1800"/>
            </a:lvl7pPr>
            <a:lvl8pPr marL="0" indent="0" lvl="7">
              <a:buFontTx/>
              <a:buNone/>
              <a:defRPr lang="en-GB" altLang="en-US" sz="1800"/>
            </a:lvl8pPr>
            <a:lvl9pPr marL="0" indent="0" lvl="8">
              <a:buFontTx/>
              <a:buNone/>
              <a:defRPr lang="en-GB" altLang="en-US" sz="18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5" name="날짜 개체 틀 4"/>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6" name="바닥글 개체 틀 5"/>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7" name="슬라이드 번호 개체 틀 6"/>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lvl1pPr marL="0" indent="0">
              <a:buFontTx/>
              <a:buNone/>
              <a:defRPr lang="en-GB" altLang="en-US"/>
            </a:lvl1pPr>
          </a:lstStyle>
          <a:p>
            <a:pPr marL="0" indent="0">
              <a:buFontTx/>
              <a:buNone/>
            </a:pPr>
            <a:r>
              <a:rPr lang="en-US" altLang="ko-KR"/>
              <a:t>Click to add title</a:t>
            </a:r>
          </a:p>
        </p:txBody>
      </p:sp>
      <p:sp>
        <p:nvSpPr>
          <p:cNvPr id="3" name="텍스트 개체 틀 2"/>
          <p:cNvSpPr txBox="1">
            <a:spLocks noGrp="1"/>
          </p:cNvSpPr>
          <p:nvPr>
            <p:ph type="body" idx="1"/>
          </p:nvPr>
        </p:nvSpPr>
        <p:spPr>
          <a:xfrm rot="0">
            <a:off x="609600" y="1535430"/>
            <a:ext cx="5387340" cy="640080"/>
          </a:xfrm>
          <a:prstGeom prst="rect"/>
        </p:spPr>
        <p:txBody>
          <a:bodyPr wrap="square" lIns="91440" tIns="45720" rIns="91440" bIns="45720" numCol="1" vert="horz" anchor="b">
            <a:normAutofit fontScale="100000" lnSpcReduction="0"/>
          </a:bodyPr>
          <a:lstStyle>
            <a:lvl1pPr marL="0" indent="0">
              <a:buFontTx/>
              <a:buNone/>
              <a:defRPr lang="en-GB" altLang="en-US" sz="2400" b="1"/>
            </a:lvl1pPr>
            <a:lvl2pPr marL="457200" indent="0" lvl="1">
              <a:buFontTx/>
              <a:buNone/>
              <a:defRPr lang="en-GB" altLang="en-US" sz="2000" b="1"/>
            </a:lvl2pPr>
            <a:lvl3pPr marL="914400" indent="0" lvl="2">
              <a:buFontTx/>
              <a:buNone/>
              <a:defRPr lang="en-GB" altLang="en-US" sz="1800" b="1"/>
            </a:lvl3pPr>
            <a:lvl4pPr marL="1371600" indent="0" lvl="3">
              <a:buFontTx/>
              <a:buNone/>
              <a:defRPr lang="en-GB" altLang="en-US" sz="1600" b="1"/>
            </a:lvl4pPr>
            <a:lvl5pPr marL="1828800" indent="0" lvl="4">
              <a:buFontTx/>
              <a:buNone/>
              <a:defRPr lang="en-GB" altLang="en-US" sz="1600" b="1"/>
            </a:lvl5pPr>
            <a:lvl6pPr marL="2286000" indent="0" lvl="5">
              <a:buFontTx/>
              <a:buNone/>
              <a:defRPr lang="en-GB" altLang="en-US" sz="1600" b="1"/>
            </a:lvl6pPr>
            <a:lvl7pPr marL="2743200" indent="0" lvl="6">
              <a:buFontTx/>
              <a:buNone/>
              <a:defRPr lang="en-GB" altLang="en-US" sz="1600" b="1"/>
            </a:lvl7pPr>
            <a:lvl8pPr marL="3200400" indent="0" lvl="7">
              <a:buFontTx/>
              <a:buNone/>
              <a:defRPr lang="en-GB" altLang="en-US" sz="1600" b="1"/>
            </a:lvl8pPr>
            <a:lvl9pPr marL="3657600" indent="0" lvl="8">
              <a:buFontTx/>
              <a:buNone/>
              <a:defRPr lang="en-GB" altLang="en-US" sz="1600" b="1"/>
            </a:lvl9pPr>
          </a:lstStyle>
          <a:p>
            <a:pPr marL="0" indent="0">
              <a:buFontTx/>
              <a:buNone/>
            </a:pPr>
            <a:r>
              <a:rPr lang="en-US" altLang="ko-KR"/>
              <a:t>Click to add text</a:t>
            </a:r>
          </a:p>
        </p:txBody>
      </p:sp>
      <p:sp>
        <p:nvSpPr>
          <p:cNvPr id="4" name="내용 개체 틀 3"/>
          <p:cNvSpPr txBox="1">
            <a:spLocks noGrp="1"/>
          </p:cNvSpPr>
          <p:nvPr>
            <p:ph type="obj" sz="half" idx="2"/>
          </p:nvPr>
        </p:nvSpPr>
        <p:spPr>
          <a:xfrm rot="0">
            <a:off x="609600" y="2174875"/>
            <a:ext cx="5387340" cy="3952240"/>
          </a:xfrm>
          <a:prstGeom prst="rect"/>
        </p:spPr>
        <p:txBody>
          <a:bodyPr wrap="square" lIns="91440" tIns="45720" rIns="91440" bIns="45720" numCol="1" vert="horz" anchor="t">
            <a:normAutofit fontScale="100000" lnSpcReduction="0"/>
          </a:bodyPr>
          <a:lstStyle>
            <a:lvl1pPr marL="0" indent="0">
              <a:buFontTx/>
              <a:buNone/>
              <a:defRPr lang="en-GB" altLang="en-US" sz="2400"/>
            </a:lvl1pPr>
            <a:lvl2pPr marL="0" indent="0" lvl="1">
              <a:buFontTx/>
              <a:buNone/>
              <a:defRPr lang="en-GB" altLang="en-US" sz="2000"/>
            </a:lvl2pPr>
            <a:lvl3pPr marL="0" indent="0" lvl="2">
              <a:buFontTx/>
              <a:buNone/>
              <a:defRPr lang="en-GB" altLang="en-US" sz="1800"/>
            </a:lvl3pPr>
            <a:lvl4pPr marL="0" indent="0" lvl="3">
              <a:buFontTx/>
              <a:buNone/>
              <a:defRPr lang="en-GB" altLang="en-US" sz="1600"/>
            </a:lvl4pPr>
            <a:lvl5pPr marL="0" indent="0" lvl="4">
              <a:buFontTx/>
              <a:buNone/>
              <a:defRPr lang="en-GB" altLang="en-US" sz="1600"/>
            </a:lvl5pPr>
            <a:lvl6pPr marL="0" indent="0" lvl="5">
              <a:buFontTx/>
              <a:buNone/>
              <a:defRPr lang="en-GB" altLang="en-US" sz="1600"/>
            </a:lvl6pPr>
            <a:lvl7pPr marL="0" indent="0" lvl="6">
              <a:buFontTx/>
              <a:buNone/>
              <a:defRPr lang="en-GB" altLang="en-US" sz="1600"/>
            </a:lvl7pPr>
            <a:lvl8pPr marL="0" indent="0" lvl="7">
              <a:buFontTx/>
              <a:buNone/>
              <a:defRPr lang="en-GB" altLang="en-US" sz="1600"/>
            </a:lvl8pPr>
            <a:lvl9pPr marL="0" indent="0" lvl="8">
              <a:buFontTx/>
              <a:buNone/>
              <a:defRPr lang="en-GB" altLang="en-US" sz="16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5" name="텍스트 개체 틀 4"/>
          <p:cNvSpPr txBox="1">
            <a:spLocks noGrp="1"/>
          </p:cNvSpPr>
          <p:nvPr>
            <p:ph type="body" sz="quarter" idx="3"/>
          </p:nvPr>
        </p:nvSpPr>
        <p:spPr>
          <a:xfrm rot="0">
            <a:off x="6193155" y="1535430"/>
            <a:ext cx="5389880" cy="640080"/>
          </a:xfrm>
          <a:prstGeom prst="rect"/>
        </p:spPr>
        <p:txBody>
          <a:bodyPr wrap="square" lIns="91440" tIns="45720" rIns="91440" bIns="45720" numCol="1" vert="horz" anchor="b">
            <a:normAutofit fontScale="100000" lnSpcReduction="0"/>
          </a:bodyPr>
          <a:lstStyle>
            <a:lvl1pPr marL="0" indent="0">
              <a:buFontTx/>
              <a:buNone/>
              <a:defRPr lang="en-GB" altLang="en-US" sz="2400" b="1"/>
            </a:lvl1pPr>
            <a:lvl2pPr marL="457200" indent="0" lvl="1">
              <a:buFontTx/>
              <a:buNone/>
              <a:defRPr lang="en-GB" altLang="en-US" sz="2000" b="1"/>
            </a:lvl2pPr>
            <a:lvl3pPr marL="914400" indent="0" lvl="2">
              <a:buFontTx/>
              <a:buNone/>
              <a:defRPr lang="en-GB" altLang="en-US" sz="1800" b="1"/>
            </a:lvl3pPr>
            <a:lvl4pPr marL="1371600" indent="0" lvl="3">
              <a:buFontTx/>
              <a:buNone/>
              <a:defRPr lang="en-GB" altLang="en-US" sz="1600" b="1"/>
            </a:lvl4pPr>
            <a:lvl5pPr marL="1828800" indent="0" lvl="4">
              <a:buFontTx/>
              <a:buNone/>
              <a:defRPr lang="en-GB" altLang="en-US" sz="1600" b="1"/>
            </a:lvl5pPr>
            <a:lvl6pPr marL="2286000" indent="0" lvl="5">
              <a:buFontTx/>
              <a:buNone/>
              <a:defRPr lang="en-GB" altLang="en-US" sz="1600" b="1"/>
            </a:lvl6pPr>
            <a:lvl7pPr marL="2743200" indent="0" lvl="6">
              <a:buFontTx/>
              <a:buNone/>
              <a:defRPr lang="en-GB" altLang="en-US" sz="1600" b="1"/>
            </a:lvl7pPr>
            <a:lvl8pPr marL="3200400" indent="0" lvl="7">
              <a:buFontTx/>
              <a:buNone/>
              <a:defRPr lang="en-GB" altLang="en-US" sz="1600" b="1"/>
            </a:lvl8pPr>
            <a:lvl9pPr marL="3657600" indent="0" lvl="8">
              <a:buFontTx/>
              <a:buNone/>
              <a:defRPr lang="en-GB" altLang="en-US" sz="1600" b="1"/>
            </a:lvl9pPr>
          </a:lstStyle>
          <a:p>
            <a:pPr marL="0" indent="0">
              <a:buFontTx/>
              <a:buNone/>
            </a:pPr>
            <a:r>
              <a:rPr lang="en-US" altLang="ko-KR"/>
              <a:t>Click to add text</a:t>
            </a:r>
          </a:p>
        </p:txBody>
      </p:sp>
      <p:sp>
        <p:nvSpPr>
          <p:cNvPr id="6" name="내용 개체 틀 5"/>
          <p:cNvSpPr txBox="1">
            <a:spLocks noGrp="1"/>
          </p:cNvSpPr>
          <p:nvPr>
            <p:ph type="obj" sz="quarter" idx="4"/>
          </p:nvPr>
        </p:nvSpPr>
        <p:spPr>
          <a:xfrm rot="0">
            <a:off x="6193155" y="2174875"/>
            <a:ext cx="5389880" cy="3952240"/>
          </a:xfrm>
          <a:prstGeom prst="rect"/>
        </p:spPr>
        <p:txBody>
          <a:bodyPr wrap="square" lIns="91440" tIns="45720" rIns="91440" bIns="45720" numCol="1" vert="horz" anchor="t">
            <a:normAutofit fontScale="100000" lnSpcReduction="0"/>
          </a:bodyPr>
          <a:lstStyle>
            <a:lvl1pPr marL="0" indent="0">
              <a:buFontTx/>
              <a:buNone/>
              <a:defRPr lang="en-GB" altLang="en-US" sz="2400"/>
            </a:lvl1pPr>
            <a:lvl2pPr marL="0" indent="0" lvl="1">
              <a:buFontTx/>
              <a:buNone/>
              <a:defRPr lang="en-GB" altLang="en-US" sz="2000"/>
            </a:lvl2pPr>
            <a:lvl3pPr marL="0" indent="0" lvl="2">
              <a:buFontTx/>
              <a:buNone/>
              <a:defRPr lang="en-GB" altLang="en-US" sz="1800"/>
            </a:lvl3pPr>
            <a:lvl4pPr marL="0" indent="0" lvl="3">
              <a:buFontTx/>
              <a:buNone/>
              <a:defRPr lang="en-GB" altLang="en-US" sz="1600"/>
            </a:lvl4pPr>
            <a:lvl5pPr marL="0" indent="0" lvl="4">
              <a:buFontTx/>
              <a:buNone/>
              <a:defRPr lang="en-GB" altLang="en-US" sz="1600"/>
            </a:lvl5pPr>
            <a:lvl6pPr marL="0" indent="0" lvl="5">
              <a:buFontTx/>
              <a:buNone/>
              <a:defRPr lang="en-GB" altLang="en-US" sz="1600"/>
            </a:lvl6pPr>
            <a:lvl7pPr marL="0" indent="0" lvl="6">
              <a:buFontTx/>
              <a:buNone/>
              <a:defRPr lang="en-GB" altLang="en-US" sz="1600"/>
            </a:lvl7pPr>
            <a:lvl8pPr marL="0" indent="0" lvl="7">
              <a:buFontTx/>
              <a:buNone/>
              <a:defRPr lang="en-GB" altLang="en-US" sz="1600"/>
            </a:lvl8pPr>
            <a:lvl9pPr marL="0" indent="0" lvl="8">
              <a:buFontTx/>
              <a:buNone/>
              <a:defRPr lang="en-GB" altLang="en-US" sz="16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7" name="날짜 개체 틀 6"/>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8" name="바닥글 개체 틀 7"/>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9" name="슬라이드 번호 개체 틀 8"/>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Click to add title</a:t>
            </a:r>
          </a:p>
        </p:txBody>
      </p:sp>
      <p:sp>
        <p:nvSpPr>
          <p:cNvPr id="3" name="날짜 개체 틀 2"/>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4" name="바닥글 개체 틀 3"/>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5" name="슬라이드 번호 개체 틀 4"/>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날짜 개체 틀 1"/>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3" name="바닥글 개체 틀 2"/>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4" name="슬라이드 번호 개체 틀 3"/>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609600" y="273050"/>
            <a:ext cx="4011930" cy="1162685"/>
          </a:xfrm>
          <a:prstGeom prst="rect"/>
        </p:spPr>
        <p:txBody>
          <a:bodyPr wrap="square" lIns="91440" tIns="45720" rIns="91440" bIns="45720" numCol="1" vert="horz" anchor="b">
            <a:normAutofit fontScale="100000" lnSpcReduction="0"/>
          </a:bodyPr>
          <a:lstStyle>
            <a:lvl1pPr marL="0" indent="0" algn="l">
              <a:buFontTx/>
              <a:buNone/>
              <a:defRPr lang="en-GB" altLang="en-US" sz="2000" b="1"/>
            </a:lvl1pPr>
          </a:lstStyle>
          <a:p>
            <a:pPr marL="0" indent="0">
              <a:buFontTx/>
              <a:buNone/>
            </a:pPr>
            <a:r>
              <a:rPr lang="en-US" altLang="ko-KR"/>
              <a:t>Click to add title</a:t>
            </a:r>
          </a:p>
        </p:txBody>
      </p:sp>
      <p:sp>
        <p:nvSpPr>
          <p:cNvPr id="3" name="내용 개체 틀 2"/>
          <p:cNvSpPr txBox="1">
            <a:spLocks noGrp="1"/>
          </p:cNvSpPr>
          <p:nvPr>
            <p:ph type="obj" idx="1"/>
          </p:nvPr>
        </p:nvSpPr>
        <p:spPr>
          <a:xfrm rot="0">
            <a:off x="4766945" y="273050"/>
            <a:ext cx="6816090" cy="5854065"/>
          </a:xfrm>
          <a:prstGeom prst="rect"/>
        </p:spPr>
        <p:txBody>
          <a:bodyPr wrap="square" lIns="91440" tIns="45720" rIns="91440" bIns="45720" numCol="1" vert="horz" anchor="t">
            <a:normAutofit fontScale="100000" lnSpcReduction="0"/>
          </a:bodyPr>
          <a:lstStyle>
            <a:lvl1pPr marL="0" indent="0">
              <a:buFontTx/>
              <a:buNone/>
              <a:defRPr lang="en-GB" altLang="en-US" sz="3200"/>
            </a:lvl1pPr>
            <a:lvl2pPr marL="0" indent="0" lvl="1">
              <a:buFontTx/>
              <a:buNone/>
              <a:defRPr lang="en-GB" altLang="en-US" sz="2800"/>
            </a:lvl2pPr>
            <a:lvl3pPr marL="0" indent="0" lvl="2">
              <a:buFontTx/>
              <a:buNone/>
              <a:defRPr lang="en-GB" altLang="en-US" sz="2400"/>
            </a:lvl3pPr>
            <a:lvl4pPr marL="0" indent="0" lvl="3">
              <a:buFontTx/>
              <a:buNone/>
              <a:defRPr lang="en-GB" altLang="en-US" sz="2000"/>
            </a:lvl4pPr>
            <a:lvl5pPr marL="0" indent="0" lvl="4">
              <a:buFontTx/>
              <a:buNone/>
              <a:defRPr lang="en-GB" altLang="en-US" sz="2000"/>
            </a:lvl5pPr>
            <a:lvl6pPr marL="0" indent="0" lvl="5">
              <a:buFontTx/>
              <a:buNone/>
              <a:defRPr lang="en-GB" altLang="en-US" sz="2000"/>
            </a:lvl6pPr>
            <a:lvl7pPr marL="0" indent="0" lvl="6">
              <a:buFontTx/>
              <a:buNone/>
              <a:defRPr lang="en-GB" altLang="en-US" sz="2000"/>
            </a:lvl7pPr>
            <a:lvl8pPr marL="0" indent="0" lvl="7">
              <a:buFontTx/>
              <a:buNone/>
              <a:defRPr lang="en-GB" altLang="en-US" sz="2000"/>
            </a:lvl8pPr>
            <a:lvl9pPr marL="0" indent="0" lvl="8">
              <a:buFontTx/>
              <a:buNone/>
              <a:defRPr lang="en-GB" altLang="en-US" sz="2000"/>
            </a:lvl9pPr>
          </a:lstStyle>
          <a:p>
            <a:pPr marL="342900" indent="-342900">
              <a:buFont typeface="Arial"/>
              <a:buChar char="•"/>
            </a:pPr>
            <a:r>
              <a:rPr lang="en-US" altLang="ko-KR"/>
              <a:t>Click to add text</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텍스트 개체 틀 3"/>
          <p:cNvSpPr txBox="1">
            <a:spLocks noGrp="1"/>
          </p:cNvSpPr>
          <p:nvPr>
            <p:ph type="body" sz="half" idx="2"/>
          </p:nvPr>
        </p:nvSpPr>
        <p:spPr>
          <a:xfrm rot="0">
            <a:off x="609600" y="1435100"/>
            <a:ext cx="4011930" cy="4692015"/>
          </a:xfrm>
          <a:prstGeom prst="rect"/>
        </p:spPr>
        <p:txBody>
          <a:bodyPr wrap="square" lIns="91440" tIns="45720" rIns="91440" bIns="45720" numCol="1" vert="horz" anchor="t">
            <a:normAutofit fontScale="100000" lnSpcReduction="0"/>
          </a:bodyPr>
          <a:lstStyle>
            <a:lvl1pPr marL="0" indent="0">
              <a:buFontTx/>
              <a:buNone/>
              <a:defRPr lang="en-GB" altLang="en-US" sz="1400"/>
            </a:lvl1pPr>
            <a:lvl2pPr marL="457200" indent="0" lvl="1">
              <a:buFontTx/>
              <a:buNone/>
              <a:defRPr lang="en-GB" altLang="en-US" sz="1200"/>
            </a:lvl2pPr>
            <a:lvl3pPr marL="914400" indent="0" lvl="2">
              <a:buFontTx/>
              <a:buNone/>
              <a:defRPr lang="en-GB" altLang="en-US" sz="1000"/>
            </a:lvl3pPr>
            <a:lvl4pPr marL="1371600" indent="0" lvl="3">
              <a:buFontTx/>
              <a:buNone/>
              <a:defRPr lang="en-GB" altLang="en-US" sz="900"/>
            </a:lvl4pPr>
            <a:lvl5pPr marL="1828800" indent="0" lvl="4">
              <a:buFontTx/>
              <a:buNone/>
              <a:defRPr lang="en-GB" altLang="en-US" sz="900"/>
            </a:lvl5pPr>
            <a:lvl6pPr marL="2286000" indent="0" lvl="5">
              <a:buFontTx/>
              <a:buNone/>
              <a:defRPr lang="en-GB" altLang="en-US" sz="900"/>
            </a:lvl6pPr>
            <a:lvl7pPr marL="2743200" indent="0" lvl="6">
              <a:buFontTx/>
              <a:buNone/>
              <a:defRPr lang="en-GB" altLang="en-US" sz="900"/>
            </a:lvl7pPr>
            <a:lvl8pPr marL="3200400" indent="0" lvl="7">
              <a:buFontTx/>
              <a:buNone/>
              <a:defRPr lang="en-GB" altLang="en-US" sz="900"/>
            </a:lvl8pPr>
            <a:lvl9pPr marL="3657600" indent="0" lvl="8">
              <a:buFontTx/>
              <a:buNone/>
              <a:defRPr lang="en-GB" altLang="en-US" sz="900"/>
            </a:lvl9pPr>
          </a:lstStyle>
          <a:p>
            <a:pPr marL="0" indent="0">
              <a:buFontTx/>
              <a:buNone/>
            </a:pPr>
            <a:r>
              <a:rPr lang="en-US" altLang="ko-KR"/>
              <a:t>Click to add text</a:t>
            </a:r>
          </a:p>
        </p:txBody>
      </p:sp>
      <p:sp>
        <p:nvSpPr>
          <p:cNvPr id="5" name="날짜 개체 틀 4"/>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6" name="바닥글 개체 틀 5"/>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7" name="슬라이드 번호 개체 틀 6"/>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2389505" y="4800600"/>
            <a:ext cx="7315835" cy="567690"/>
          </a:xfrm>
          <a:prstGeom prst="rect"/>
        </p:spPr>
        <p:txBody>
          <a:bodyPr wrap="square" lIns="91440" tIns="45720" rIns="91440" bIns="45720" numCol="1" vert="horz" anchor="b">
            <a:normAutofit fontScale="100000" lnSpcReduction="0"/>
          </a:bodyPr>
          <a:lstStyle>
            <a:lvl1pPr marL="0" indent="0" algn="l">
              <a:buFontTx/>
              <a:buNone/>
              <a:defRPr lang="en-GB" altLang="en-US" sz="2000" b="1"/>
            </a:lvl1pPr>
          </a:lstStyle>
          <a:p>
            <a:pPr marL="0" indent="0">
              <a:buFontTx/>
              <a:buNone/>
            </a:pPr>
            <a:r>
              <a:rPr lang="en-US" altLang="ko-KR"/>
              <a:t>Click to add title</a:t>
            </a:r>
          </a:p>
        </p:txBody>
      </p:sp>
      <p:sp>
        <p:nvSpPr>
          <p:cNvPr id="3" name="그림 개체 틀 2"/>
          <p:cNvSpPr txBox="1">
            <a:spLocks noGrp="1"/>
          </p:cNvSpPr>
          <p:nvPr>
            <p:ph type="pic" idx="1"/>
          </p:nvPr>
        </p:nvSpPr>
        <p:spPr>
          <a:xfrm rot="0">
            <a:off x="2389505" y="612775"/>
            <a:ext cx="7315835" cy="4115435"/>
          </a:xfrm>
          <a:prstGeom prst="rect"/>
        </p:spPr>
      </p:sp>
      <p:sp>
        <p:nvSpPr>
          <p:cNvPr id="4" name="텍스트 개체 틀 3"/>
          <p:cNvSpPr txBox="1">
            <a:spLocks noGrp="1"/>
          </p:cNvSpPr>
          <p:nvPr>
            <p:ph type="body" sz="half" idx="2"/>
          </p:nvPr>
        </p:nvSpPr>
        <p:spPr>
          <a:xfrm rot="0">
            <a:off x="2389505" y="5367655"/>
            <a:ext cx="7315835" cy="805180"/>
          </a:xfrm>
          <a:prstGeom prst="rect"/>
        </p:spPr>
        <p:txBody>
          <a:bodyPr wrap="square" lIns="91440" tIns="45720" rIns="91440" bIns="45720" numCol="1" vert="horz" anchor="t">
            <a:normAutofit fontScale="100000" lnSpcReduction="0"/>
          </a:bodyPr>
          <a:lstStyle>
            <a:lvl1pPr marL="0" indent="0">
              <a:buFontTx/>
              <a:buNone/>
              <a:defRPr lang="en-GB" altLang="en-US" sz="1400"/>
            </a:lvl1pPr>
            <a:lvl2pPr marL="457200" indent="0" lvl="1">
              <a:buFontTx/>
              <a:buNone/>
              <a:defRPr lang="en-GB" altLang="en-US" sz="1200"/>
            </a:lvl2pPr>
            <a:lvl3pPr marL="914400" indent="0" lvl="2">
              <a:buFontTx/>
              <a:buNone/>
              <a:defRPr lang="en-GB" altLang="en-US" sz="1000"/>
            </a:lvl3pPr>
            <a:lvl4pPr marL="1371600" indent="0" lvl="3">
              <a:buFontTx/>
              <a:buNone/>
              <a:defRPr lang="en-GB" altLang="en-US" sz="900"/>
            </a:lvl4pPr>
            <a:lvl5pPr marL="1828800" indent="0" lvl="4">
              <a:buFontTx/>
              <a:buNone/>
              <a:defRPr lang="en-GB" altLang="en-US" sz="900"/>
            </a:lvl5pPr>
            <a:lvl6pPr marL="2286000" indent="0" lvl="5">
              <a:buFontTx/>
              <a:buNone/>
              <a:defRPr lang="en-GB" altLang="en-US" sz="900"/>
            </a:lvl6pPr>
            <a:lvl7pPr marL="2743200" indent="0" lvl="6">
              <a:buFontTx/>
              <a:buNone/>
              <a:defRPr lang="en-GB" altLang="en-US" sz="900"/>
            </a:lvl7pPr>
            <a:lvl8pPr marL="3200400" indent="0" lvl="7">
              <a:buFontTx/>
              <a:buNone/>
              <a:defRPr lang="en-GB" altLang="en-US" sz="900"/>
            </a:lvl8pPr>
            <a:lvl9pPr marL="3657600" indent="0" lvl="8">
              <a:buFontTx/>
              <a:buNone/>
              <a:defRPr lang="en-GB" altLang="en-US" sz="900"/>
            </a:lvl9pPr>
          </a:lstStyle>
          <a:p>
            <a:pPr marL="0" indent="0">
              <a:buFontTx/>
              <a:buNone/>
            </a:pPr>
            <a:r>
              <a:rPr lang="en-US" altLang="ko-KR"/>
              <a:t>Click to add text</a:t>
            </a:r>
          </a:p>
        </p:txBody>
      </p:sp>
      <p:sp>
        <p:nvSpPr>
          <p:cNvPr id="5" name="날짜 개체 틀 4"/>
          <p:cNvSpPr txBox="1">
            <a:spLocks noGrp="1"/>
          </p:cNvSpPr>
          <p:nvPr>
            <p:ph type="dt" sz="half" idx="10"/>
          </p:nvPr>
        </p:nvSpPr>
        <p:spPr>
          <a:xfrm rot="0">
            <a:off x="609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datetime1">
              <a:rPr lang="en-US" altLang="ko-KR"/>
              <a:t>4/17/2019</a:t>
            </a:fld>
          </a:p>
        </p:txBody>
      </p:sp>
      <p:sp>
        <p:nvSpPr>
          <p:cNvPr id="6" name="바닥글 개체 틀 5"/>
          <p:cNvSpPr txBox="1">
            <a:spLocks noGrp="1"/>
          </p:cNvSpPr>
          <p:nvPr>
            <p:ph type="ftr" sz="quarter" idx="11"/>
          </p:nvPr>
        </p:nvSpPr>
        <p:spPr>
          <a:xfrm rot="0">
            <a:off x="4165600" y="6356350"/>
            <a:ext cx="3861435" cy="365760"/>
          </a:xfrm>
          <a:prstGeom prst="rect"/>
        </p:spPr>
        <p:txBody>
          <a:bodyPr wrap="square" lIns="91440" tIns="45720" rIns="91440" bIns="45720" numCol="1" vert="horz" anchor="ctr">
            <a:noAutofit/>
          </a:bodyPr>
          <a:lstStyle/>
          <a:p>
            <a:pPr marL="0" indent="0">
              <a:buFontTx/>
              <a:buNone/>
            </a:pPr>
          </a:p>
        </p:txBody>
      </p:sp>
      <p:sp>
        <p:nvSpPr>
          <p:cNvPr id="7" name="슬라이드 번호 개체 틀 6"/>
          <p:cNvSpPr txBox="1">
            <a:spLocks noGrp="1"/>
          </p:cNvSpPr>
          <p:nvPr>
            <p:ph type="sldNum" sz="quarter" idx="12"/>
          </p:nvPr>
        </p:nvSpPr>
        <p:spPr>
          <a:xfrm rot="0">
            <a:off x="8737600" y="6356350"/>
            <a:ext cx="2845435" cy="365760"/>
          </a:xfrm>
          <a:prstGeom prst="rect"/>
        </p:spPr>
        <p:txBody>
          <a:bodyPr wrap="square" lIns="91440" tIns="45720" rIns="91440" bIns="45720" numCol="1" vert="horz" anchor="ctr">
            <a:noAutofit/>
          </a:bodyPr>
          <a:lstStyle/>
          <a:p>
            <a:pPr marL="0" indent="0">
              <a:buFontTx/>
              <a:buNone/>
            </a:pPr>
            <a:fld id="{B9320F77-B9A0-41C5-862A-B4B631284C64}" type="slidenum">
              <a:rPr lang="en-US"/>
              <a:t>‹#›</a:t>
            </a:fld>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timing>
    <p:tnLst>
      <p:par>
        <p:cTn id="1" dur="indefinite" restart="never" nodeType="tmRoot"/>
      </p:par>
    </p:tnLst>
  </p:timing>
</p:sldLayout>
</file>

<file path=ppt/slideMasters/_rels/slideMaster1.xml.rels><?xml version="1.0" encoding="UTF-8"?>
<Relationships xmlns="http://schemas.openxmlformats.org/package/2006/relationships"><Relationship Id="rId1" Type="http://schemas.openxmlformats.org/officeDocument/2006/relationships/slideLayout" Target="../slideLayouts/slideLayout1.xml"></Relationship><Relationship Id="rId2" Type="http://schemas.openxmlformats.org/officeDocument/2006/relationships/slideLayout" Target="../slideLayouts/slideLayout2.xml"></Relationship><Relationship Id="rId3" Type="http://schemas.openxmlformats.org/officeDocument/2006/relationships/slideLayout" Target="../slideLayouts/slideLayout3.xml"></Relationship><Relationship Id="rId4" Type="http://schemas.openxmlformats.org/officeDocument/2006/relationships/slideLayout" Target="../slideLayouts/slideLayout4.xml"></Relationship><Relationship Id="rId5" Type="http://schemas.openxmlformats.org/officeDocument/2006/relationships/slideLayout" Target="../slideLayouts/slideLayout5.xml"></Relationship><Relationship Id="rId6" Type="http://schemas.openxmlformats.org/officeDocument/2006/relationships/slideLayout" Target="../slideLayouts/slideLayout6.xml"></Relationship><Relationship Id="rId7" Type="http://schemas.openxmlformats.org/officeDocument/2006/relationships/slideLayout" Target="../slideLayouts/slideLayout7.xml"></Relationship><Relationship Id="rId8" Type="http://schemas.openxmlformats.org/officeDocument/2006/relationships/slideLayout" Target="../slideLayouts/slideLayout8.xml"></Relationship><Relationship Id="rId9" Type="http://schemas.openxmlformats.org/officeDocument/2006/relationships/slideLayout" Target="../slideLayouts/slideLayout9.xml"></Relationship><Relationship Id="rId10" Type="http://schemas.openxmlformats.org/officeDocument/2006/relationships/slideLayout" Target="../slideLayouts/slideLayout10.xml"></Relationship><Relationship Id="rId11" Type="http://schemas.openxmlformats.org/officeDocument/2006/relationships/slideLayout" Target="../slideLayouts/slideLayout11.xml"></Relationship><Relationship Id="rId12" Type="http://schemas.openxmlformats.org/officeDocument/2006/relationships/image" Target="../media/fImage16527727341.png"></Relationship><Relationship Id="rId13" Type="http://schemas.openxmlformats.org/officeDocument/2006/relationships/theme" Target="../theme/theme1.xml"></Relationship></Relationships>
</file>

<file path=ppt/slideMasters/_rels/slideMaster2.xml.rels><?xml version="1.0" encoding="UTF-8"?>
<Relationships xmlns="http://schemas.openxmlformats.org/package/2006/relationships"><Relationship Id="rId1" Type="http://schemas.openxmlformats.org/officeDocument/2006/relationships/slideLayout" Target="../slideLayouts/slideLayout12.xml"></Relationship><Relationship Id="rId2" Type="http://schemas.openxmlformats.org/officeDocument/2006/relationships/slideLayout" Target="../slideLayouts/slideLayout13.xml"></Relationship><Relationship Id="rId3" Type="http://schemas.openxmlformats.org/officeDocument/2006/relationships/slideLayout" Target="../slideLayouts/slideLayout14.xml"></Relationship><Relationship Id="rId4" Type="http://schemas.openxmlformats.org/officeDocument/2006/relationships/slideLayout" Target="../slideLayouts/slideLayout15.xml"></Relationship><Relationship Id="rId5" Type="http://schemas.openxmlformats.org/officeDocument/2006/relationships/slideLayout" Target="../slideLayouts/slideLayout16.xml"></Relationship><Relationship Id="rId6" Type="http://schemas.openxmlformats.org/officeDocument/2006/relationships/slideLayout" Target="../slideLayouts/slideLayout17.xml"></Relationship><Relationship Id="rId7" Type="http://schemas.openxmlformats.org/officeDocument/2006/relationships/slideLayout" Target="../slideLayouts/slideLayout18.xml"></Relationship><Relationship Id="rId8" Type="http://schemas.openxmlformats.org/officeDocument/2006/relationships/slideLayout" Target="../slideLayouts/slideLayout19.xml"></Relationship><Relationship Id="rId9" Type="http://schemas.openxmlformats.org/officeDocument/2006/relationships/slideLayout" Target="../slideLayouts/slideLayout20.xml"></Relationship><Relationship Id="rId10" Type="http://schemas.openxmlformats.org/officeDocument/2006/relationships/slideLayout" Target="../slideLayouts/slideLayout21.xml"></Relationship><Relationship Id="rId11" Type="http://schemas.openxmlformats.org/officeDocument/2006/relationships/slideLayout" Target="../slideLayouts/slideLayout22.xml"></Relationship><Relationship Id="rId12" Type="http://schemas.openxmlformats.org/officeDocument/2006/relationships/image" Target="../media/fImage1652773498467.png"></Relationship><Relationship Id="rId13" Type="http://schemas.openxmlformats.org/officeDocument/2006/relationships/theme" Target="../theme/theme2.xml"></Relationshi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2" cstate="print">
            <a:extLst>
              <a:ext uri="{28A0092B-C50C-407E-A947-70E740481C1C}">
                <a14:useLocalDpi xmlns:a14="http://schemas.microsoft.com/office/drawing/2010/main" val="0"/>
              </a:ext>
            </a:extLst>
          </a:blip>
          <a:stretch>
            <a:fillRect l="0" t="-17000" r="0" b="-17000"/>
          </a:stretch>
        </a:blipFill>
      </p:bgPr>
    </p:bg>
    <p:spTree>
      <p:nvGrpSpPr>
        <p:cNvPr id="1" name=""/>
        <p:cNvGrpSpPr/>
        <p:nvPr/>
      </p:nvGrpSpPr>
      <p:grpSpPr>
        <a:xfrm>
          <a:off x="0" y="0"/>
          <a:ext cx="0" cy="0"/>
          <a:chOff x="0" y="0"/>
          <a:chExt cx="0" cy="0"/>
        </a:xfrm>
      </p:grpSpPr>
      <p:sp>
        <p:nvSpPr>
          <p:cNvPr id="8" name="직사각형 7"/>
          <p:cNvSpPr>
            <a:spLocks/>
          </p:cNvSpPr>
          <p:nvPr/>
        </p:nvSpPr>
        <p:spPr>
          <a:xfrm rot="0">
            <a:off x="671195" y="440690"/>
            <a:ext cx="10849610" cy="5977255"/>
          </a:xfrm>
          <a:prstGeom prst="rect"/>
          <a:solidFill>
            <a:schemeClr val="accent4">
              <a:lumMod val="20000"/>
              <a:lumOff val="80000"/>
            </a:schemeClr>
          </a:solidFill>
          <a:ln>
            <a:noFill/>
            <a:prstDash/>
          </a:ln>
          <a:effectLst>
            <a:outerShdw sx="100000" sy="100000" blurRad="50800" dist="38100" dir="5400000" rotWithShape="0" algn="t">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numCol="1" vert="horz" anchor="ctr">
            <a:noAutofit/>
          </a:bodyPr>
          <a:lstStyle/>
          <a:p>
            <a:pPr marL="0" indent="0" algn="ctr">
              <a:buFontTx/>
              <a:buNone/>
            </a:pPr>
            <a:endParaRPr lang="ko-KR" altLang="en-US" sz="1800">
              <a:solidFill>
                <a:schemeClr val="bg2">
                  <a:lumMod val="25000"/>
                </a:schemeClr>
              </a:solidFill>
            </a:endParaRPr>
          </a:p>
        </p:txBody>
      </p:sp>
      <p:sp>
        <p:nvSpPr>
          <p:cNvPr id="2" name="제목 개체 틀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Edit Title Master Style</a:t>
            </a:r>
          </a:p>
        </p:txBody>
      </p:sp>
      <p:sp>
        <p:nvSpPr>
          <p:cNvPr id="3" name="텍스트 개체 틀 2"/>
          <p:cNvSpPr txBox="1">
            <a:spLocks noGrp="1"/>
          </p:cNvSpPr>
          <p:nvPr>
            <p:ph type="body" idx="1"/>
          </p:nvPr>
        </p:nvSpPr>
        <p:spPr>
          <a:xfrm rot="0">
            <a:off x="609600" y="1600200"/>
            <a:ext cx="10973435" cy="4526915"/>
          </a:xfrm>
          <a:prstGeom prst="rect"/>
        </p:spPr>
        <p:txBody>
          <a:bodyPr wrap="square" lIns="91440" tIns="45720" rIns="91440" bIns="45720" numCol="1" vert="horz" anchor="t">
            <a:normAutofit fontScale="100000" lnSpcReduction="0"/>
          </a:bodyPr>
          <a:lstStyle/>
          <a:p>
            <a:pPr marL="342900" indent="-342900">
              <a:buFont typeface="Arial"/>
              <a:buChar char="•"/>
            </a:pPr>
            <a:r>
              <a:rPr lang="en-US" altLang="ko-KR"/>
              <a:t>Edit Subtitle Master Style</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날짜 개체 틀 3"/>
          <p:cNvSpPr txBox="1">
            <a:spLocks noGrp="1"/>
          </p:cNvSpPr>
          <p:nvPr>
            <p:ph type="dt" sz="half" idx="2"/>
          </p:nvPr>
        </p:nvSpPr>
        <p:spPr>
          <a:xfrm rot="0">
            <a:off x="609600" y="6356350"/>
            <a:ext cx="2845435" cy="365760"/>
          </a:xfrm>
          <a:prstGeom prst="rect"/>
        </p:spPr>
        <p:txBody>
          <a:bodyPr wrap="square" lIns="91440" tIns="45720" rIns="91440" bIns="45720" numCol="1" vert="horz" anchor="ctr">
            <a:noAutofit/>
          </a:bodyPr>
          <a:lstStyle>
            <a:lvl1pPr marL="0" indent="0" algn="l">
              <a:buFontTx/>
              <a:buNone/>
              <a:defRPr lang="en-GB" altLang="en-US" sz="1200">
                <a:solidFill>
                  <a:schemeClr val="tx1">
                    <a:tint val="75000"/>
                  </a:schemeClr>
                </a:solidFill>
              </a:defRPr>
            </a:lvl1pPr>
          </a:lstStyle>
          <a:p>
            <a:pPr marL="0" indent="0">
              <a:buFontTx/>
              <a:buNone/>
            </a:pPr>
            <a:fld id="{B9320F77-B9A0-41C5-862A-B4B631284C64}" type="datetime1">
              <a:rPr lang="en-US" altLang="ko-KR"/>
              <a:t>4/17/2019</a:t>
            </a:fld>
          </a:p>
        </p:txBody>
      </p:sp>
      <p:sp>
        <p:nvSpPr>
          <p:cNvPr id="5" name="바닥글 개체 틀 4"/>
          <p:cNvSpPr txBox="1">
            <a:spLocks noGrp="1"/>
          </p:cNvSpPr>
          <p:nvPr>
            <p:ph type="ftr" sz="quarter" idx="3"/>
          </p:nvPr>
        </p:nvSpPr>
        <p:spPr>
          <a:xfrm rot="0">
            <a:off x="4165600" y="6356350"/>
            <a:ext cx="3861435" cy="365760"/>
          </a:xfrm>
          <a:prstGeom prst="rect"/>
        </p:spPr>
        <p:txBody>
          <a:bodyPr wrap="square" lIns="91440" tIns="45720" rIns="91440" bIns="45720" numCol="1" vert="horz" anchor="ctr">
            <a:noAutofit/>
          </a:bodyPr>
          <a:lstStyle>
            <a:lvl1pPr marL="0" indent="0" algn="ctr">
              <a:buFontTx/>
              <a:buNone/>
              <a:defRPr lang="en-GB" altLang="en-US" sz="1200">
                <a:solidFill>
                  <a:schemeClr val="tx1">
                    <a:tint val="75000"/>
                  </a:schemeClr>
                </a:solidFill>
              </a:defRPr>
            </a:lvl1pPr>
          </a:lstStyle>
          <a:p>
            <a:pPr marL="0" indent="0">
              <a:buFontTx/>
              <a:buNone/>
            </a:pPr>
          </a:p>
        </p:txBody>
      </p:sp>
      <p:sp>
        <p:nvSpPr>
          <p:cNvPr id="6" name="슬라이드 번호 개체 틀 5"/>
          <p:cNvSpPr txBox="1">
            <a:spLocks noGrp="1"/>
          </p:cNvSpPr>
          <p:nvPr>
            <p:ph type="sldNum" sz="quarter" idx="4"/>
          </p:nvPr>
        </p:nvSpPr>
        <p:spPr>
          <a:xfrm rot="0">
            <a:off x="8737600" y="6356350"/>
            <a:ext cx="2845435" cy="365760"/>
          </a:xfrm>
          <a:prstGeom prst="rect"/>
        </p:spPr>
        <p:txBody>
          <a:bodyPr wrap="square" lIns="91440" tIns="45720" rIns="91440" bIns="45720" numCol="1" vert="horz" anchor="ctr">
            <a:noAutofit/>
          </a:bodyPr>
          <a:lstStyle>
            <a:lvl1pPr marL="0" indent="0" algn="r">
              <a:buFontTx/>
              <a:buNone/>
              <a:defRPr lang="en-GB" altLang="en-US" sz="1200">
                <a:solidFill>
                  <a:schemeClr val="tx1">
                    <a:tint val="75000"/>
                  </a:schemeClr>
                </a:solidFill>
              </a:defRPr>
            </a:lvl1pPr>
          </a:lstStyle>
          <a:p>
            <a:pPr marL="0" indent="0">
              <a:buFontTx/>
              <a:buNone/>
            </a:pPr>
            <a:fld id="{B9320F77-B9A0-41C5-862A-B4B631284C64}" type="slidenum">
              <a:rPr lang="en-US"/>
              <a:t>‹#›</a:t>
            </a:fld>
          </a:p>
        </p:txBody>
      </p:sp>
    </p:spTree>
  </p:cSld>
  <p:clrMap bg1="lt1" tx1="dk1" bg2="lt2" tx2="dk2" accent1="accent1" accent2="accent2" accent3="accent3" accent4="accent4" accent5="accent5" accent6="accent6" hlink="hlink" folHlink="folHlink"/>
  <p:sldLayoutIdLst>
    <p:sldLayoutId id="2147484850" r:id="rId1"/>
    <p:sldLayoutId id="2147484851" r:id="rId2"/>
    <p:sldLayoutId id="2147484852" r:id="rId3"/>
    <p:sldLayoutId id="2147484853" r:id="rId4"/>
    <p:sldLayoutId id="2147484854" r:id="rId5"/>
    <p:sldLayoutId id="2147484855" r:id="rId6"/>
    <p:sldLayoutId id="2147484856" r:id="rId7"/>
    <p:sldLayoutId id="2147484857" r:id="rId8"/>
    <p:sldLayoutId id="2147484858" r:id="rId9"/>
    <p:sldLayoutId id="2147484859" r:id="rId10"/>
    <p:sldLayoutId id="2147484860"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ctr" marL="0" indent="0" defTabSz="914400" latinLnBrk="1">
        <a:buNone/>
        <a:defRPr lang="ko-KR" smtClean="0" sz="4400" baseline="0">
          <a:solidFill>
            <a:schemeClr val="tx1"/>
          </a:solidFill>
          <a:latin typeface="+mn-lt"/>
          <a:ea typeface="+mn-ea"/>
          <a:cs typeface="+mn-cs"/>
        </a:defRPr>
      </a:lvl1pPr>
    </p:titleStyle>
    <p:bodyStyle>
      <a:lvl1pPr algn="l" marL="342900" indent="-342900" defTabSz="914400" latinLnBrk="1">
        <a:spcBef>
          <a:spcPct val="20000"/>
        </a:spcBef>
        <a:buFont typeface="Arial"/>
        <a:buChar char="0"/>
        <a:defRPr lang="ko-KR" smtClean="0" sz="2800" baseline="0">
          <a:solidFill>
            <a:schemeClr val="tx1"/>
          </a:solidFill>
          <a:latin typeface="+mn-lt"/>
          <a:ea typeface="+mn-ea"/>
          <a:cs typeface="+mn-cs"/>
        </a:defRPr>
      </a:lvl1pPr>
      <a:lvl2pPr lvl="1" marL="742950" indent="-285750" defTabSz="914400" latinLnBrk="1">
        <a:buChar char="-"/>
        <a:defRPr lang="ko-KR" smtClean="0" sz="2400"/>
      </a:lvl2pPr>
      <a:lvl3pPr lvl="2" marL="1143000" indent="-228600" defTabSz="914400" latinLnBrk="1">
        <a:buChar char="0"/>
        <a:defRPr lang="ko-KR" smtClean="0" sz="2000"/>
      </a:lvl3pPr>
      <a:lvl4pPr lvl="3" marL="1600200" indent="-228600" defTabSz="914400" latinLnBrk="1">
        <a:buChar char="-"/>
        <a:defRPr lang="ko-KR" smtClean="0" sz="1800"/>
      </a:lvl4pPr>
      <a:lvl5pPr lvl="4" marL="2057400" indent="-228600" defTabSz="914400" latinLnBrk="1">
        <a:buChar char="-69"/>
        <a:defRPr lang="ko-KR" smtClean="0" sz="1800"/>
      </a:lvl5pPr>
    </p:bodyStyle>
    <p:otherStyle>
      <a:lvl1pPr algn="l" marL="0" indent="0" defTabSz="914400" latinLnBrk="1">
        <a:buNone/>
        <a:defRPr lang="ko-KR" smtClean="0" sz="1800" baseline="0">
          <a:solidFill>
            <a:schemeClr val="tx1"/>
          </a:solidFill>
          <a:latin typeface="+mn-lt"/>
          <a:ea typeface="+mn-ea"/>
          <a:cs typeface="+mn-cs"/>
        </a:defRPr>
      </a:lvl1pPr>
      <a:lvl2pPr lvl="1" marL="457200" indent="0" defTabSz="914400" latinLnBrk="1">
        <a:defRPr lang="ko-KR" smtClean="0"/>
      </a:lvl2pPr>
      <a:lvl3pPr lvl="2" marL="914400" indent="0" defTabSz="914400" latinLnBrk="1">
        <a:defRPr lang="ko-KR" smtClean="0"/>
      </a:lvl3pPr>
      <a:lvl4pPr lvl="3" marL="1371600" indent="0" defTabSz="914400" latinLnBrk="1">
        <a:defRPr lang="ko-KR" smtClean="0"/>
      </a:lvl4pPr>
      <a:lvl5pPr lvl="4" marL="1828800" indent="0" defTabSz="914400" latinLnBrk="1">
        <a:defRPr lang="ko-KR" smtClean="0"/>
      </a:lvl5pPr>
    </p:otherStyle>
  </p:txStyles>
  <p:timing>
    <p:tnLst>
      <p:par>
        <p:cTn id="1" dur="indefinite" restart="never" nodeType="tmRoot"/>
      </p:par>
    </p:tnLst>
  </p:timing>
</p:sldMaster>
</file>

<file path=ppt/slideMasters/slideMaster2.xml><?xml version="1.0" encoding="utf-8"?>
<p:sldMaster xmlns:a="http://schemas.openxmlformats.org/drawingml/2006/main" xmlns:r="http://schemas.openxmlformats.org/officeDocument/2006/relationships" xmlns:p="http://schemas.openxmlformats.org/presentationml/2006/main" xmlns:p14="http://schemas.microsoft.com/office/powerpoint/2010/main">
  <p:cSld>
    <p:bg>
      <p:bgPr>
        <a:blipFill rotWithShape="1">
          <a:blip r:embed="rId12" cstate="hqprint">
            <a:extLst>
              <a:ext uri="{28A0092B-C50C-407E-A947-70E740481C1C}">
                <a14:useLocalDpi xmlns:a14="http://schemas.microsoft.com/office/drawing/2010/main"/>
              </a:ext>
            </a:extLst>
          </a:blip>
          <a:stretch>
            <a:fillRect l="0" t="-17000" r="0" b="-17000"/>
          </a:stretch>
        </a:blipFill>
      </p:bgPr>
    </p:bg>
    <p:spTree>
      <p:nvGrpSpPr>
        <p:cNvPr id="1" name=""/>
        <p:cNvGrpSpPr/>
        <p:nvPr/>
      </p:nvGrpSpPr>
      <p:grpSpPr>
        <a:xfrm>
          <a:off x="0" y="0"/>
          <a:ext cx="0" cy="0"/>
          <a:chOff x="0" y="0"/>
          <a:chExt cx="0" cy="0"/>
        </a:xfrm>
      </p:grpSpPr>
      <p:sp>
        <p:nvSpPr>
          <p:cNvPr id="8" name="직사각형 7"/>
          <p:cNvSpPr>
            <a:spLocks/>
          </p:cNvSpPr>
          <p:nvPr/>
        </p:nvSpPr>
        <p:spPr>
          <a:xfrm rot="0">
            <a:off x="671195" y="440690"/>
            <a:ext cx="10849610" cy="5977255"/>
          </a:xfrm>
          <a:prstGeom prst="rect"/>
          <a:solidFill>
            <a:schemeClr val="accent4">
              <a:lumMod val="20000"/>
              <a:lumOff val="80000"/>
            </a:schemeClr>
          </a:solidFill>
          <a:ln>
            <a:noFill/>
            <a:prstDash/>
          </a:ln>
          <a:effectLst>
            <a:outerShdw sx="100000" sy="100000" blurRad="50800" dist="38100" dir="5400000" rotWithShape="0" algn="t">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numCol="1" vert="horz" anchor="ctr">
            <a:noAutofit/>
          </a:bodyPr>
          <a:lstStyle/>
          <a:p>
            <a:pPr marL="0" indent="0" algn="ctr">
              <a:buFontTx/>
              <a:buNone/>
            </a:pPr>
            <a:endParaRPr lang="ko-KR" altLang="en-US" sz="1800">
              <a:solidFill>
                <a:schemeClr val="bg2">
                  <a:lumMod val="25000"/>
                </a:schemeClr>
              </a:solidFill>
            </a:endParaRPr>
          </a:p>
        </p:txBody>
      </p:sp>
      <p:sp>
        <p:nvSpPr>
          <p:cNvPr id="2" name="제목 개체 틀 1"/>
          <p:cNvSpPr txBox="1">
            <a:spLocks noGrp="1"/>
          </p:cNvSpPr>
          <p:nvPr>
            <p:ph type="title"/>
          </p:nvPr>
        </p:nvSpPr>
        <p:spPr>
          <a:xfrm rot="0">
            <a:off x="609600" y="274955"/>
            <a:ext cx="10973435" cy="1143635"/>
          </a:xfrm>
          <a:prstGeom prst="rect"/>
        </p:spPr>
        <p:txBody>
          <a:bodyPr wrap="square" lIns="91440" tIns="45720" rIns="91440" bIns="45720" numCol="1" vert="horz" anchor="ctr">
            <a:normAutofit fontScale="100000" lnSpcReduction="0"/>
          </a:bodyPr>
          <a:lstStyle/>
          <a:p>
            <a:pPr marL="0" indent="0">
              <a:buFontTx/>
              <a:buNone/>
            </a:pPr>
            <a:r>
              <a:rPr lang="en-US" altLang="ko-KR"/>
              <a:t>Edit Title Master Style</a:t>
            </a:r>
          </a:p>
        </p:txBody>
      </p:sp>
      <p:sp>
        <p:nvSpPr>
          <p:cNvPr id="3" name="텍스트 개체 틀 2"/>
          <p:cNvSpPr txBox="1">
            <a:spLocks noGrp="1"/>
          </p:cNvSpPr>
          <p:nvPr>
            <p:ph type="body" idx="1"/>
          </p:nvPr>
        </p:nvSpPr>
        <p:spPr>
          <a:xfrm rot="0">
            <a:off x="609600" y="1600200"/>
            <a:ext cx="10973435" cy="4526915"/>
          </a:xfrm>
          <a:prstGeom prst="rect"/>
        </p:spPr>
        <p:txBody>
          <a:bodyPr wrap="square" lIns="91440" tIns="45720" rIns="91440" bIns="45720" numCol="1" vert="horz" anchor="t">
            <a:normAutofit fontScale="100000" lnSpcReduction="0"/>
          </a:bodyPr>
          <a:lstStyle/>
          <a:p>
            <a:pPr marL="342900" indent="-342900">
              <a:buFont typeface="Arial"/>
              <a:buChar char="•"/>
            </a:pPr>
            <a:r>
              <a:rPr lang="en-US" altLang="ko-KR"/>
              <a:t>Edit Subtitle Master Style</a:t>
            </a:r>
          </a:p>
          <a:p>
            <a:pPr marL="742950" indent="-285750" lvl="1">
              <a:buFont typeface="Arial"/>
              <a:buChar char="–"/>
            </a:pPr>
            <a:r>
              <a:rPr lang="en-US" altLang="ko-KR"/>
              <a:t>Second level</a:t>
            </a:r>
          </a:p>
          <a:p>
            <a:pPr marL="1143000" indent="-228600" lvl="2">
              <a:buFont typeface="Arial"/>
              <a:buChar char="•"/>
            </a:pPr>
            <a:r>
              <a:rPr lang="en-US" altLang="ko-KR"/>
              <a:t>Level 3</a:t>
            </a:r>
          </a:p>
          <a:p>
            <a:pPr marL="1600200" indent="-228600" lvl="3">
              <a:buFont typeface="Arial"/>
              <a:buChar char="–"/>
            </a:pPr>
            <a:r>
              <a:rPr lang="en-US" altLang="ko-KR"/>
              <a:t>Fourth level</a:t>
            </a:r>
          </a:p>
          <a:p>
            <a:pPr marL="2057400" indent="-228600" lvl="4">
              <a:buFont typeface="Arial"/>
              <a:buChar char="»"/>
            </a:pPr>
            <a:r>
              <a:rPr lang="en-US" altLang="ko-KR"/>
              <a:t>Fifth level</a:t>
            </a:r>
          </a:p>
        </p:txBody>
      </p:sp>
      <p:sp>
        <p:nvSpPr>
          <p:cNvPr id="4" name="날짜 개체 틀 3"/>
          <p:cNvSpPr txBox="1">
            <a:spLocks noGrp="1"/>
          </p:cNvSpPr>
          <p:nvPr>
            <p:ph type="dt" sz="half" idx="2"/>
          </p:nvPr>
        </p:nvSpPr>
        <p:spPr>
          <a:xfrm rot="0">
            <a:off x="609600" y="6356350"/>
            <a:ext cx="2845435" cy="365760"/>
          </a:xfrm>
          <a:prstGeom prst="rect"/>
        </p:spPr>
        <p:txBody>
          <a:bodyPr wrap="square" lIns="91440" tIns="45720" rIns="91440" bIns="45720" numCol="1" vert="horz" anchor="ctr">
            <a:noAutofit/>
          </a:bodyPr>
          <a:lstStyle>
            <a:lvl1pPr marL="0" indent="0" algn="l">
              <a:buFontTx/>
              <a:buNone/>
              <a:defRPr lang="en-GB" altLang="en-US" sz="1200">
                <a:solidFill>
                  <a:schemeClr val="tx1">
                    <a:tint val="75000"/>
                  </a:schemeClr>
                </a:solidFill>
              </a:defRPr>
            </a:lvl1pPr>
          </a:lstStyle>
          <a:p>
            <a:pPr marL="0" indent="0">
              <a:buFontTx/>
              <a:buNone/>
            </a:pPr>
            <a:fld id="{B9320F77-B9A0-41C5-862A-B4B631284C64}" type="datetime1">
              <a:rPr lang="en-GB" altLang="en-US">
                <a:latin typeface="Nirmala UI" charset="0"/>
                <a:ea typeface="Nirmala UI" charset="0"/>
              </a:rPr>
              <a:t>2/17/2025</a:t>
            </a:fld>
          </a:p>
        </p:txBody>
      </p:sp>
      <p:sp>
        <p:nvSpPr>
          <p:cNvPr id="5" name="바닥글 개체 틀 4"/>
          <p:cNvSpPr txBox="1">
            <a:spLocks noGrp="1"/>
          </p:cNvSpPr>
          <p:nvPr>
            <p:ph type="ftr" sz="quarter" idx="3"/>
          </p:nvPr>
        </p:nvSpPr>
        <p:spPr>
          <a:xfrm rot="0">
            <a:off x="4165600" y="6356350"/>
            <a:ext cx="3861435" cy="365760"/>
          </a:xfrm>
          <a:prstGeom prst="rect"/>
        </p:spPr>
        <p:txBody>
          <a:bodyPr wrap="square" lIns="91440" tIns="45720" rIns="91440" bIns="45720" numCol="1" vert="horz" anchor="ctr">
            <a:noAutofit/>
          </a:bodyPr>
          <a:lstStyle>
            <a:lvl1pPr marL="0" indent="0" algn="ctr">
              <a:buFontTx/>
              <a:buNone/>
              <a:defRPr lang="en-GB" altLang="en-US" sz="1200">
                <a:solidFill>
                  <a:schemeClr val="tx1">
                    <a:tint val="75000"/>
                  </a:schemeClr>
                </a:solidFill>
              </a:defRPr>
            </a:lvl1pPr>
          </a:lstStyle>
          <a:p>
            <a:pPr marL="0" indent="0">
              <a:buFontTx/>
              <a:buNone/>
            </a:pPr>
          </a:p>
        </p:txBody>
      </p:sp>
      <p:sp>
        <p:nvSpPr>
          <p:cNvPr id="6" name="슬라이드 번호 개체 틀 5"/>
          <p:cNvSpPr txBox="1">
            <a:spLocks noGrp="1"/>
          </p:cNvSpPr>
          <p:nvPr>
            <p:ph type="sldNum" sz="quarter" idx="4"/>
          </p:nvPr>
        </p:nvSpPr>
        <p:spPr>
          <a:xfrm rot="0">
            <a:off x="8737600" y="6356350"/>
            <a:ext cx="2845435" cy="365760"/>
          </a:xfrm>
          <a:prstGeom prst="rect"/>
        </p:spPr>
        <p:txBody>
          <a:bodyPr wrap="square" lIns="91440" tIns="45720" rIns="91440" bIns="45720" numCol="1" vert="horz" anchor="ctr">
            <a:noAutofit/>
          </a:bodyPr>
          <a:lstStyle>
            <a:lvl1pPr marL="0" indent="0" algn="r">
              <a:buFontTx/>
              <a:buNone/>
              <a:defRPr lang="en-GB" altLang="en-US" sz="1200">
                <a:solidFill>
                  <a:schemeClr val="tx1">
                    <a:tint val="75000"/>
                  </a:schemeClr>
                </a:solidFill>
              </a:defRPr>
            </a:lvl1pPr>
          </a:lstStyle>
          <a:p>
            <a:pPr marL="0" indent="0">
              <a:buFontTx/>
              <a:buNone/>
            </a:pPr>
            <a:fld id="{B9320F77-B9A0-41C5-862A-B4B631284C64}" type="slidenum">
              <a:rPr>
                <a:latin typeface="Nirmala UI" charset="0"/>
                <a:ea typeface="Nirmala UI" charset="0"/>
              </a:rPr>
              <a:t>‹#›</a:t>
            </a:fld>
          </a:p>
        </p:txBody>
      </p:sp>
    </p:spTree>
  </p:cSld>
  <p:clrMap bg1="lt1" tx1="dk1" bg2="lt2" tx2="dk2" accent1="accent1" accent2="accent2" accent3="accent3" accent4="accent4" accent5="accent5" accent6="accent6" hlink="hlink" folHlink="folHlink"/>
  <p:sldLayoutIdLst>
    <p:sldLayoutId id="2147484958" r:id="rId1"/>
    <p:sldLayoutId id="2147484959" r:id="rId2"/>
    <p:sldLayoutId id="2147484960" r:id="rId3"/>
    <p:sldLayoutId id="2147484961" r:id="rId4"/>
    <p:sldLayoutId id="2147484962" r:id="rId5"/>
    <p:sldLayoutId id="2147484963" r:id="rId6"/>
    <p:sldLayoutId id="2147484964" r:id="rId7"/>
    <p:sldLayoutId id="2147484965" r:id="rId8"/>
    <p:sldLayoutId id="2147484966" r:id="rId9"/>
    <p:sldLayoutId id="2147484967" r:id="rId10"/>
    <p:sldLayoutId id="2147484968"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txStyles>
    <p:titleStyle>
      <a:lvl1pPr algn="ctr" marL="0" indent="0" defTabSz="914400" latinLnBrk="1">
        <a:buNone/>
        <a:defRPr lang="ko-KR" smtClean="0" sz="4400" baseline="0">
          <a:solidFill>
            <a:schemeClr val="tx1"/>
          </a:solidFill>
          <a:latin typeface="+mn-lt"/>
          <a:ea typeface="+mn-ea"/>
          <a:cs typeface="+mn-cs"/>
        </a:defRPr>
      </a:lvl1pPr>
    </p:titleStyle>
    <p:bodyStyle>
      <a:lvl1pPr algn="l" marL="342900" indent="-342900" defTabSz="914400" latinLnBrk="1">
        <a:spcBef>
          <a:spcPct val="20000"/>
        </a:spcBef>
        <a:buFont typeface="Arial"/>
        <a:buChar char="0"/>
        <a:defRPr lang="ko-KR" smtClean="0" sz="2800" baseline="0">
          <a:solidFill>
            <a:schemeClr val="tx1"/>
          </a:solidFill>
          <a:latin typeface="+mn-lt"/>
          <a:ea typeface="+mn-ea"/>
          <a:cs typeface="+mn-cs"/>
        </a:defRPr>
      </a:lvl1pPr>
      <a:lvl2pPr lvl="1" marL="742950" indent="-285750" defTabSz="914400" latinLnBrk="1">
        <a:buChar char="-"/>
        <a:defRPr lang="ko-KR" smtClean="0" sz="2400"/>
      </a:lvl2pPr>
      <a:lvl3pPr lvl="2" marL="1143000" indent="-228600" defTabSz="914400" latinLnBrk="1">
        <a:buChar char="0"/>
        <a:defRPr lang="ko-KR" smtClean="0" sz="2000"/>
      </a:lvl3pPr>
      <a:lvl4pPr lvl="3" marL="1600200" indent="-228600" defTabSz="914400" latinLnBrk="1">
        <a:buChar char="-"/>
        <a:defRPr lang="ko-KR" smtClean="0" sz="1800"/>
      </a:lvl4pPr>
      <a:lvl5pPr lvl="4" marL="2057400" indent="-228600" defTabSz="914400" latinLnBrk="1">
        <a:buChar char="-69"/>
        <a:defRPr lang="ko-KR" smtClean="0" sz="1800"/>
      </a:lvl5pPr>
    </p:bodyStyle>
    <p:otherStyle>
      <a:lvl1pPr algn="l" marL="0" indent="0" defTabSz="914400" latinLnBrk="1">
        <a:buNone/>
        <a:defRPr lang="ko-KR" smtClean="0" sz="1800" baseline="0">
          <a:solidFill>
            <a:schemeClr val="tx1"/>
          </a:solidFill>
          <a:latin typeface="+mn-lt"/>
          <a:ea typeface="+mn-ea"/>
          <a:cs typeface="+mn-cs"/>
        </a:defRPr>
      </a:lvl1pPr>
      <a:lvl2pPr lvl="1" marL="457200" indent="0" defTabSz="914400" latinLnBrk="1">
        <a:defRPr lang="ko-KR" smtClean="0"/>
      </a:lvl2pPr>
      <a:lvl3pPr lvl="2" marL="914400" indent="0" defTabSz="914400" latinLnBrk="1">
        <a:defRPr lang="ko-KR" smtClean="0"/>
      </a:lvl3pPr>
      <a:lvl4pPr lvl="3" marL="1371600" indent="0" defTabSz="914400" latinLnBrk="1">
        <a:defRPr lang="ko-KR" smtClean="0"/>
      </a:lvl4pPr>
      <a:lvl5pPr lvl="4" marL="1828800" indent="0" defTabSz="914400" latinLnBrk="1">
        <a:defRPr lang="ko-KR" smtClean="0"/>
      </a:lvl5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Relationships>
</file>

<file path=ppt/slides/_rels/slide3.xml.rels><?xml version="1.0" encoding="UTF-8"?>
<Relationships xmlns="http://schemas.openxmlformats.org/package/2006/relationships"><Relationship Id="rId2" Type="http://schemas.openxmlformats.org/officeDocument/2006/relationships/notesSlide" Target="../notesSlides/notesSlide3.xml"></Relationship><Relationship Id="rId3" Type="http://schemas.openxmlformats.org/officeDocument/2006/relationships/slideLayout" Target="../slideLayouts/slideLayout13.xml"></Relationship></Relationships>
</file>

<file path=ppt/slides/_rels/slide4.xml.rels><?xml version="1.0" encoding="UTF-8"?>
<Relationships xmlns="http://schemas.openxmlformats.org/package/2006/relationships"><Relationship Id="rId2" Type="http://schemas.openxmlformats.org/officeDocument/2006/relationships/notesSlide" Target="../notesSlides/notesSlide4.xml"></Relationship><Relationship Id="rId3" Type="http://schemas.openxmlformats.org/officeDocument/2006/relationships/slideLayout" Target="../slideLayouts/slideLayout13.xml"></Relationship></Relationships>
</file>

<file path=ppt/slides/_rels/slide5.xml.rels><?xml version="1.0" encoding="UTF-8"?>
<Relationships xmlns="http://schemas.openxmlformats.org/package/2006/relationships"><Relationship Id="rId2" Type="http://schemas.openxmlformats.org/officeDocument/2006/relationships/notesSlide" Target="../notesSlides/notesSlide5.xml"></Relationship><Relationship Id="rId3" Type="http://schemas.openxmlformats.org/officeDocument/2006/relationships/slideLayout" Target="../slideLayouts/slideLayout13.xml"></Relationship></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Relationships>
</file>

<file path=ppt/slides/slide1.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2" name="Title 1"/>
          <p:cNvSpPr txBox="1">
            <a:spLocks noGrp="1"/>
          </p:cNvSpPr>
          <p:nvPr>
            <p:ph type="ctrTitle"/>
          </p:nvPr>
        </p:nvSpPr>
        <p:spPr>
          <a:xfrm rot="0">
            <a:off x="854075" y="982345"/>
            <a:ext cx="10364470" cy="2349500"/>
          </a:xfrm>
          <a:prstGeom prst="rect"/>
        </p:spPr>
        <p:style>
          <a:lnRef idx="3">
            <a:schemeClr val="lt1"/>
          </a:lnRef>
          <a:fillRef idx="1">
            <a:schemeClr val="accent4"/>
          </a:fillRef>
          <a:effectRef idx="1">
            <a:schemeClr val="accent4"/>
          </a:effectRef>
          <a:fontRef idx="minor">
            <a:schemeClr val="lt1"/>
          </a:fontRef>
        </p:style>
        <p:txBody>
          <a:bodyPr wrap="square" lIns="91440" tIns="45720" rIns="91440" bIns="45720" numCol="1" vert="horz" anchor="ctr">
            <a:normAutofit fontScale="90000" lnSpcReduction="0"/>
          </a:bodyPr>
          <a:lstStyle/>
          <a:p>
            <a:pPr marL="0" indent="0">
              <a:buFontTx/>
              <a:buNone/>
            </a:pPr>
            <a:r>
              <a:rPr lang="en-US" altLang="ko-KR" b="1">
                <a:solidFill>
                  <a:schemeClr val="tx1"/>
                </a:solidFill>
              </a:rPr>
              <a:t>Presenation on Gender Budgeting </a:t>
            </a:r>
            <a:r>
              <a:rPr lang="ko-KR" altLang="en-US" b="1">
                <a:solidFill>
                  <a:schemeClr val="tx1"/>
                </a:solidFill>
              </a:rPr>
              <a:t/>
            </a:r>
            <a:br>
              <a:rPr lang="ko-KR" altLang="en-US" b="1">
                <a:solidFill>
                  <a:schemeClr val="tx1"/>
                </a:solidFill>
              </a:rPr>
            </a:br>
            <a:r>
              <a:rPr lang="en-US" altLang="ko-KR" b="1">
                <a:solidFill>
                  <a:schemeClr val="tx1"/>
                </a:solidFill>
              </a:rPr>
              <a:t>under </a:t>
            </a:r>
            <a:r>
              <a:rPr lang="ko-KR" altLang="en-US" b="1">
                <a:solidFill>
                  <a:schemeClr val="tx1"/>
                </a:solidFill>
              </a:rPr>
              <a:t/>
            </a:r>
            <a:br>
              <a:rPr lang="ko-KR" altLang="en-US" b="1">
                <a:solidFill>
                  <a:schemeClr val="tx1"/>
                </a:solidFill>
              </a:rPr>
            </a:br>
            <a:r>
              <a:rPr lang="en-US" altLang="ko-KR" b="1">
                <a:solidFill>
                  <a:schemeClr val="tx1"/>
                </a:solidFill>
              </a:rPr>
              <a:t>Department of Rural Development</a:t>
            </a:r>
            <a:endParaRPr lang="ko-KR" altLang="en-US" b="1">
              <a:solidFill>
                <a:schemeClr val="tx1"/>
              </a:solidFill>
            </a:endParaRPr>
          </a:p>
        </p:txBody>
      </p:sp>
      <p:sp>
        <p:nvSpPr>
          <p:cNvPr id="3" name="Subtitle 2"/>
          <p:cNvSpPr txBox="1">
            <a:spLocks noGrp="1"/>
          </p:cNvSpPr>
          <p:nvPr>
            <p:ph type="subTitle" idx="1"/>
          </p:nvPr>
        </p:nvSpPr>
        <p:spPr>
          <a:xfrm rot="0">
            <a:off x="4584065" y="5185410"/>
            <a:ext cx="6682105" cy="748665"/>
          </a:xfrm>
          <a:prstGeom prst="rect"/>
        </p:spPr>
        <p:style>
          <a:lnRef idx="3">
            <a:schemeClr val="lt1"/>
          </a:lnRef>
          <a:fillRef idx="1">
            <a:schemeClr val="accent4"/>
          </a:fillRef>
          <a:effectRef idx="1">
            <a:schemeClr val="accent4"/>
          </a:effectRef>
          <a:fontRef idx="minor">
            <a:schemeClr val="lt1"/>
          </a:fontRef>
        </p:style>
        <p:txBody>
          <a:bodyPr wrap="square" lIns="91440" tIns="45720" rIns="91440" bIns="45720" numCol="1" vert="horz" anchor="t">
            <a:normAutofit fontScale="85000" lnSpcReduction="20000"/>
          </a:bodyPr>
          <a:lstStyle/>
          <a:p>
            <a:pPr marL="0" indent="0" algn="just">
              <a:buFontTx/>
              <a:buNone/>
            </a:pPr>
            <a:r>
              <a:rPr lang="en-US" altLang="ko-KR" b="1">
                <a:solidFill>
                  <a:schemeClr val="tx1"/>
                </a:solidFill>
              </a:rPr>
              <a:t>National Consultation on Gender Budgeting</a:t>
            </a:r>
            <a:endParaRPr lang="ko-KR" altLang="en-US" b="1">
              <a:solidFill>
                <a:schemeClr val="tx1"/>
              </a:solidFill>
            </a:endParaRPr>
          </a:p>
          <a:p>
            <a:pPr marL="0" indent="0" algn="r">
              <a:buFontTx/>
              <a:buNone/>
            </a:pPr>
            <a:r>
              <a:rPr sz="2000" i="0" b="1">
                <a:solidFill>
                  <a:schemeClr val="tx1"/>
                </a:solidFill>
                <a:latin typeface="Book Antiqua" charset="0"/>
                <a:ea typeface="Calibri" charset="0"/>
              </a:rPr>
              <a:t>Thrusday-19</a:t>
            </a:r>
            <a:r>
              <a:rPr sz="2000" baseline="30000" i="0" b="1">
                <a:solidFill>
                  <a:schemeClr val="tx1"/>
                </a:solidFill>
                <a:latin typeface="Book Antiqua" charset="0"/>
                <a:ea typeface="Calibri" charset="0"/>
              </a:rPr>
              <a:t>th</a:t>
            </a:r>
            <a:r>
              <a:rPr sz="2000" i="0" b="1">
                <a:solidFill>
                  <a:schemeClr val="tx1"/>
                </a:solidFill>
                <a:latin typeface="Book Antiqua" charset="0"/>
                <a:ea typeface="Calibri" charset="0"/>
              </a:rPr>
              <a:t> June, 2025</a:t>
            </a:r>
            <a:endParaRPr lang="ko-KR" altLang="en-US" sz="2000" i="0" b="1">
              <a:solidFill>
                <a:schemeClr val="tx1"/>
              </a:solidFill>
              <a:latin typeface="Book Antiqua" charset="0"/>
              <a:ea typeface="Calibri" charset="0"/>
            </a:endParaRPr>
          </a:p>
        </p:txBody>
      </p:sp>
    </p:spTree>
    <p:extLst>
      <p:ext uri="{BB962C8B-B14F-4D97-AF65-F5344CB8AC3E}">
        <p14:creationId xmlns:p14="http://schemas.microsoft.com/office/powerpoint/2010/main" val="33239523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2" name="제목 1"/>
          <p:cNvSpPr txBox="1">
            <a:spLocks noGrp="1"/>
          </p:cNvSpPr>
          <p:nvPr>
            <p:ph type="title"/>
          </p:nvPr>
        </p:nvSpPr>
        <p:spPr>
          <a:xfrm rot="0">
            <a:off x="852805" y="661035"/>
            <a:ext cx="10115550" cy="722630"/>
          </a:xfrm>
          <a:prstGeom prst="rect"/>
        </p:spPr>
        <p:txBody>
          <a:bodyPr wrap="square" lIns="91440" tIns="45720" rIns="91440" bIns="45720" numCol="1" vert="horz" anchor="ctr">
            <a:normAutofit fontScale="90000" lnSpcReduction="0"/>
          </a:bodyPr>
          <a:lstStyle/>
          <a:p>
            <a:pPr marL="0" indent="0" rtl="0" algn="ctr" defTabSz="914400" eaLnBrk="1" latinLnBrk="1" hangingPunct="1">
              <a:buFontTx/>
              <a:buNone/>
            </a:pPr>
            <a:r>
              <a:rPr lang="en-US" altLang="ko-KR" sz="2800" u="sng" b="1">
                <a:latin typeface="맑은 고딕" charset="0"/>
                <a:ea typeface="맑은 고딕" charset="0"/>
                <a:cs typeface="+mn-cs"/>
              </a:rPr>
              <a:t/>
            </a:r>
            <a:br>
              <a:rPr lang="en-US" altLang="ko-KR" sz="2800" u="sng" b="1">
                <a:latin typeface="맑은 고딕" charset="0"/>
                <a:ea typeface="맑은 고딕" charset="0"/>
                <a:cs typeface="+mn-cs"/>
              </a:rPr>
            </a:br>
            <a:r>
              <a:rPr lang="en-US" altLang="ko-KR" sz="2800" u="sng" b="1">
                <a:latin typeface="맑은 고딕" charset="0"/>
                <a:ea typeface="맑은 고딕" charset="0"/>
                <a:cs typeface="+mn-cs"/>
              </a:rPr>
              <a:t>Scheme where gender budg</a:t>
            </a:r>
            <a:r>
              <a:rPr lang="en-US" altLang="ko-KR" sz="2800" u="sng" b="1">
                <a:latin typeface="맑은 고딕" charset="0"/>
                <a:ea typeface="맑은 고딕" charset="0"/>
                <a:cs typeface="+mn-cs"/>
              </a:rPr>
              <a:t>t</a:t>
            </a:r>
            <a:r>
              <a:rPr lang="en-US" altLang="ko-KR" sz="2800" u="sng" b="1">
                <a:latin typeface="맑은 고딕" charset="0"/>
                <a:ea typeface="맑은 고딕" charset="0"/>
                <a:cs typeface="+mn-cs"/>
              </a:rPr>
              <a:t>ing is </a:t>
            </a:r>
            <a:r>
              <a:rPr lang="en-US" altLang="ko-KR" sz="2800" u="sng" b="1">
                <a:latin typeface="맑은 고딕" charset="0"/>
                <a:ea typeface="맑은 고딕" charset="0"/>
                <a:cs typeface="+mn-cs"/>
              </a:rPr>
              <a:t>n</a:t>
            </a:r>
            <a:r>
              <a:rPr lang="en-US" altLang="ko-KR" sz="2800" u="sng" b="1">
                <a:latin typeface="맑은 고딕" charset="0"/>
                <a:ea typeface="맑은 고딕" charset="0"/>
                <a:cs typeface="+mn-cs"/>
              </a:rPr>
              <a:t>ot provisioned at present</a:t>
            </a:r>
            <a:endParaRPr lang="ko-KR" altLang="en-US" sz="2800" u="sng" b="1">
              <a:latin typeface="맑은 고딕" charset="0"/>
              <a:ea typeface="맑은 고딕" charset="0"/>
              <a:cs typeface="+mn-cs"/>
            </a:endParaRPr>
          </a:p>
          <a:p>
            <a:pPr marL="0" indent="0">
              <a:buFontTx/>
              <a:buNone/>
            </a:pPr>
            <a:endParaRPr lang="ko-KR" altLang="en-US"/>
          </a:p>
        </p:txBody>
      </p:sp>
      <p:sp>
        <p:nvSpPr>
          <p:cNvPr id="3" name="내용 개체 틀 2"/>
          <p:cNvSpPr txBox="1">
            <a:spLocks noGrp="1"/>
          </p:cNvSpPr>
          <p:nvPr>
            <p:ph type="obj" idx="1"/>
          </p:nvPr>
        </p:nvSpPr>
        <p:spPr>
          <a:xfrm rot="0">
            <a:off x="1061085" y="1635125"/>
            <a:ext cx="9890125" cy="4227830"/>
          </a:xfrm>
          <a:prstGeom prst="rect"/>
        </p:spPr>
        <p:txBody>
          <a:bodyPr wrap="square" lIns="91440" tIns="45720" rIns="91440" bIns="45720" numCol="1" vert="horz" anchor="ctr">
            <a:noAutofit/>
          </a:bodyPr>
          <a:lstStyle/>
          <a:p>
            <a:pPr marL="228600" indent="-228600">
              <a:lnSpc>
                <a:spcPct val="150000"/>
              </a:lnSpc>
              <a:buFont typeface="Nirmala UI"/>
              <a:buChar char="•"/>
            </a:pPr>
            <a:endParaRPr lang="ko-KR" altLang="en-US" sz="2000">
              <a:latin typeface="Calibri" charset="0"/>
              <a:ea typeface="Calibri" charset="0"/>
            </a:endParaRPr>
          </a:p>
          <a:p>
            <a:pPr marL="228600" indent="-228600">
              <a:lnSpc>
                <a:spcPct val="150000"/>
              </a:lnSpc>
              <a:buFont typeface="Nirmala UI"/>
              <a:buChar char="•"/>
            </a:pPr>
            <a:r>
              <a:rPr lang="en-US" altLang="ko-KR" sz="2000" b="1">
                <a:latin typeface="Calibri" charset="0"/>
                <a:ea typeface="Calibri" charset="0"/>
              </a:rPr>
              <a:t>Rural Self Employment Training Institute (RSETI) and Deen dayal Upadhyaya Grameen Kaushal Yojana (DDU-GKY)</a:t>
            </a:r>
            <a:endParaRPr lang="ko-KR" altLang="en-US" sz="2000" b="1">
              <a:latin typeface="Calibri" charset="0"/>
              <a:ea typeface="Calibri" charset="0"/>
            </a:endParaRPr>
          </a:p>
          <a:p>
            <a:pPr marL="228600" indent="-228600" algn="just">
              <a:lnSpc>
                <a:spcPct val="150000"/>
              </a:lnSpc>
              <a:buFontTx/>
              <a:buNone/>
            </a:pPr>
            <a:r>
              <a:rPr sz="2000" b="0">
                <a:solidFill>
                  <a:srgbClr val="000000"/>
                </a:solidFill>
                <a:latin typeface="Calibri" charset="0"/>
                <a:ea typeface="Calibri" charset="0"/>
              </a:rPr>
              <a:t> </a:t>
            </a:r>
            <a:r>
              <a:rPr lang="en-US" sz="2000" b="0">
                <a:solidFill>
                  <a:srgbClr val="000000"/>
                </a:solidFill>
                <a:latin typeface="Calibri" charset="0"/>
                <a:ea typeface="Calibri" charset="0"/>
              </a:rPr>
              <a:t>	</a:t>
            </a:r>
            <a:r>
              <a:rPr lang="en-US" altLang="ko-KR" sz="2000">
                <a:latin typeface="Calibri" charset="0"/>
                <a:ea typeface="Calibri" charset="0"/>
              </a:rPr>
              <a:t>Under this program, the Ministry provides financial assistance for the construction of RSETI buildings and reimburses the training costs specifically for rural poor youths. The rural poor primarily include individuals from Scheduled Castes (SCs), Scheduled Tribes (STs), minorities, persons with disabilities (PwDs), and women. Since the scheme guidelines do not categorize youths, the budget is also unallocated by category.</a:t>
            </a:r>
            <a:endParaRPr lang="ko-KR" altLang="en-US" sz="2000">
              <a:latin typeface="Calibri" charset="0"/>
              <a:ea typeface="Calibri" charset="0"/>
            </a:endParaRPr>
          </a:p>
          <a:p>
            <a:pPr marL="228600" indent="-228600">
              <a:lnSpc>
                <a:spcPct val="150000"/>
              </a:lnSpc>
              <a:buFont typeface="Nirmala UI"/>
              <a:buChar char="•"/>
            </a:pPr>
            <a:endParaRPr lang="ko-KR" altLang="en-US" sz="2000">
              <a:latin typeface="Calibri" charset="0"/>
              <a:ea typeface="Calibri" charset="0"/>
            </a:endParaRPr>
          </a:p>
          <a:p>
            <a:pPr marL="228600" indent="-228600">
              <a:lnSpc>
                <a:spcPct val="150000"/>
              </a:lnSpc>
              <a:buFont typeface="Nirmala UI"/>
              <a:buChar char="•"/>
            </a:pPr>
            <a:endParaRPr lang="ko-KR" altLang="en-US"/>
          </a:p>
        </p:txBody>
      </p:sp>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3" name="내용 개체 틀 2"/>
          <p:cNvSpPr txBox="1">
            <a:spLocks noGrp="1"/>
          </p:cNvSpPr>
          <p:nvPr>
            <p:ph type="obj" idx="1"/>
          </p:nvPr>
        </p:nvSpPr>
        <p:spPr>
          <a:xfrm rot="0">
            <a:off x="1087755" y="1739265"/>
            <a:ext cx="9899015" cy="3585210"/>
          </a:xfrm>
          <a:prstGeom prst="rect"/>
        </p:spPr>
        <p:txBody>
          <a:bodyPr wrap="square" lIns="91440" tIns="45720" rIns="91440" bIns="45720" numCol="1" vert="horz" anchor="t">
            <a:normAutofit fontScale="85000" lnSpcReduction="20000"/>
          </a:bodyPr>
          <a:lstStyle/>
          <a:p>
            <a:pPr marL="228600" indent="-228600" algn="just">
              <a:lnSpc>
                <a:spcPct val="150000"/>
              </a:lnSpc>
              <a:buFontTx/>
              <a:buNone/>
            </a:pPr>
            <a:r>
              <a:rPr lang="en-US" altLang="ko-KR" sz="2820" b="1">
                <a:latin typeface="Calibri" charset="0"/>
                <a:ea typeface="Calibri" charset="0"/>
              </a:rPr>
              <a:t>Pradhan Mantri Gram Sadak Yojana (PMGSY)</a:t>
            </a:r>
            <a:endParaRPr lang="ko-KR" altLang="en-US" sz="2820" b="1">
              <a:latin typeface="Calibri" charset="0"/>
              <a:ea typeface="Calibri" charset="0"/>
            </a:endParaRPr>
          </a:p>
          <a:p>
            <a:pPr marL="228600" indent="-228600" rtl="0" algn="just" defTabSz="914400" eaLnBrk="1" latinLnBrk="1" hangingPunct="1">
              <a:lnSpc>
                <a:spcPct val="150000"/>
              </a:lnSpc>
              <a:spcBef>
                <a:spcPct val="20000"/>
              </a:spcBef>
              <a:buFontTx/>
              <a:buNone/>
            </a:pPr>
            <a:r>
              <a:rPr lang="en-US" altLang="ko-KR" sz="2880">
                <a:latin typeface="맑은 고딕" charset="0"/>
                <a:ea typeface="맑은 고딕" charset="0"/>
                <a:cs typeface="+mn-cs"/>
              </a:rPr>
              <a:t> </a:t>
            </a:r>
            <a:r>
              <a:rPr lang="en-US" altLang="ko-KR" sz="2880">
                <a:latin typeface="맑은 고딕" charset="0"/>
                <a:ea typeface="맑은 고딕" charset="0"/>
                <a:cs typeface="+mn-cs"/>
              </a:rPr>
              <a:t> </a:t>
            </a:r>
            <a:r>
              <a:rPr lang="en-US" altLang="ko-KR" sz="2880">
                <a:latin typeface="맑은 고딕" charset="0"/>
                <a:ea typeface="맑은 고딕" charset="0"/>
                <a:cs typeface="+mn-cs"/>
              </a:rPr>
              <a:t>The scheme aims to provide all-weather road connectivity to unconnected habitations. It is a community development initiative rather than a beneficiary-oriented program, thus, as per the guidelines and objectives, gender budgeting is not feasible within this scheme.</a:t>
            </a:r>
            <a:endParaRPr lang="ko-KR" altLang="en-US" sz="2880">
              <a:latin typeface="맑은 고딕" charset="0"/>
              <a:ea typeface="맑은 고딕" charset="0"/>
              <a:cs typeface="+mn-cs"/>
            </a:endParaRPr>
          </a:p>
          <a:p>
            <a:pPr marL="228600" indent="-228600" algn="just">
              <a:lnSpc>
                <a:spcPct val="150000"/>
              </a:lnSpc>
              <a:buFont typeface="Arial"/>
              <a:buChar char="0"/>
            </a:pPr>
            <a:endParaRPr lang="ko-KR" altLang="en-US"/>
          </a:p>
        </p:txBody>
      </p:sp>
      <p:sp>
        <p:nvSpPr>
          <p:cNvPr id="4" name="제목 1"/>
          <p:cNvSpPr txBox="1">
            <a:spLocks noGrp="1"/>
          </p:cNvSpPr>
          <p:nvPr/>
        </p:nvSpPr>
        <p:spPr>
          <a:xfrm rot="0">
            <a:off x="852170" y="739140"/>
            <a:ext cx="9856470" cy="680720"/>
          </a:xfrm>
          <a:prstGeom prst="rect"/>
        </p:spPr>
        <p:txBody>
          <a:bodyPr wrap="square" lIns="91440" tIns="45720" rIns="91440" bIns="45720" numCol="1" vert="horz" anchor="ctr">
            <a:normAutofit fontScale="100000" lnSpcReduction="0"/>
          </a:bodyPr>
          <a:lstStyle/>
          <a:p>
            <a:pPr marL="0" indent="0" rtl="0" algn="ctr" defTabSz="914400" eaLnBrk="1" latinLnBrk="1" hangingPunct="1">
              <a:buFontTx/>
              <a:buNone/>
            </a:pPr>
            <a:r>
              <a:rPr lang="en-US" altLang="ko-KR" sz="2800" u="sng" b="1">
                <a:latin typeface="맑은 고딕" charset="0"/>
                <a:ea typeface="맑은 고딕" charset="0"/>
                <a:cs typeface="+mn-cs"/>
              </a:rPr>
              <a:t>Scheme where gender budg</a:t>
            </a:r>
            <a:r>
              <a:rPr lang="en-US" altLang="ko-KR" sz="2800" u="sng" b="1">
                <a:latin typeface="맑은 고딕" charset="0"/>
                <a:ea typeface="맑은 고딕" charset="0"/>
                <a:cs typeface="+mn-cs"/>
              </a:rPr>
              <a:t>t</a:t>
            </a:r>
            <a:r>
              <a:rPr lang="en-US" altLang="ko-KR" sz="2800" u="sng" b="1">
                <a:latin typeface="맑은 고딕" charset="0"/>
                <a:ea typeface="맑은 고딕" charset="0"/>
                <a:cs typeface="+mn-cs"/>
              </a:rPr>
              <a:t>ing is not feasible </a:t>
            </a:r>
            <a:endParaRPr lang="ko-KR" altLang="en-US" sz="2800" u="sng" b="1">
              <a:latin typeface="맑은 고딕" charset="0"/>
              <a:ea typeface="맑은 고딕" charset="0"/>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txBox="1">
            <a:spLocks noGrp="1"/>
          </p:cNvSpPr>
          <p:nvPr>
            <p:ph type="obj" idx="1"/>
          </p:nvPr>
        </p:nvSpPr>
        <p:spPr>
          <a:xfrm rot="0">
            <a:off x="1347470" y="2991485"/>
            <a:ext cx="9047480" cy="1340485"/>
          </a:xfrm>
          <a:prstGeom prst="rect"/>
        </p:spPr>
        <p:txBody>
          <a:bodyPr wrap="square" lIns="91440" tIns="45720" rIns="91440" bIns="45720" numCol="1" vert="horz" anchor="ctr">
            <a:normAutofit fontScale="100000" lnSpcReduction="0"/>
          </a:bodyPr>
          <a:lstStyle/>
          <a:p>
            <a:pPr marL="342900" indent="-342900" algn="ctr">
              <a:buFontTx/>
              <a:buNone/>
            </a:pPr>
            <a:r>
              <a:rPr lang="en-US" altLang="ko-KR" sz="6000" b="0">
                <a:latin typeface="Calibri" charset="0"/>
                <a:ea typeface="Calibri" charset="0"/>
              </a:rPr>
              <a:t>T</a:t>
            </a:r>
            <a:r>
              <a:rPr lang="en-US" altLang="ko-KR" sz="6000" b="0">
                <a:latin typeface="Calibri" charset="0"/>
                <a:ea typeface="Calibri" charset="0"/>
              </a:rPr>
              <a:t>hank You!</a:t>
            </a:r>
            <a:endParaRPr lang="ko-KR" altLang="en-US" sz="6000" b="0">
              <a:latin typeface="Calibri" charset="0"/>
              <a:ea typeface="Calibri" charset="0"/>
            </a:endParaRPr>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2" name="Title 1"/>
          <p:cNvSpPr txBox="1">
            <a:spLocks noGrp="1"/>
          </p:cNvSpPr>
          <p:nvPr>
            <p:ph type="title"/>
          </p:nvPr>
        </p:nvSpPr>
        <p:spPr>
          <a:xfrm rot="0">
            <a:off x="852805" y="713105"/>
            <a:ext cx="10212705" cy="706120"/>
          </a:xfrm>
          <a:prstGeom prst="rect"/>
        </p:spPr>
        <p:txBody>
          <a:bodyPr wrap="square" lIns="91440" tIns="45720" rIns="91440" bIns="45720" numCol="1" vert="horz" anchor="ctr">
            <a:noAutofit/>
          </a:bodyPr>
          <a:lstStyle/>
          <a:p>
            <a:pPr marL="0" indent="0" rtl="0">
              <a:buFontTx/>
              <a:buNone/>
            </a:pPr>
            <a:r>
              <a:rPr sz="2800" u="sng" b="1">
                <a:solidFill>
                  <a:schemeClr val="accent2">
                    <a:lumMod val="50000"/>
                  </a:schemeClr>
                </a:solidFill>
                <a:latin typeface="Arial Unicode MS" charset="0"/>
                <a:ea typeface="Arial Unicode MS" charset="0"/>
              </a:rPr>
              <a:t>F</a:t>
            </a:r>
            <a:r>
              <a:rPr sz="2800" u="sng" b="1">
                <a:solidFill>
                  <a:schemeClr val="accent2">
                    <a:lumMod val="50000"/>
                  </a:schemeClr>
                </a:solidFill>
                <a:latin typeface="Arial Unicode MS" charset="0"/>
                <a:ea typeface="Arial Unicode MS" charset="0"/>
              </a:rPr>
              <a:t>lagship schemes of Department of Rural Development</a:t>
            </a:r>
            <a:endParaRPr lang="ko-KR" altLang="en-US" sz="2800" u="sng" b="1">
              <a:solidFill>
                <a:schemeClr val="accent2">
                  <a:lumMod val="50000"/>
                </a:schemeClr>
              </a:solidFill>
              <a:latin typeface="Arial Unicode MS" charset="0"/>
              <a:ea typeface="Arial Unicode MS" charset="0"/>
            </a:endParaRPr>
          </a:p>
        </p:txBody>
      </p:sp>
      <p:sp>
        <p:nvSpPr>
          <p:cNvPr id="3" name="Content Placeholder 2"/>
          <p:cNvSpPr txBox="1">
            <a:spLocks noGrp="1"/>
          </p:cNvSpPr>
          <p:nvPr>
            <p:ph type="obj" idx="1"/>
          </p:nvPr>
        </p:nvSpPr>
        <p:spPr>
          <a:xfrm rot="0">
            <a:off x="1191895" y="1600200"/>
            <a:ext cx="9863455" cy="4528185"/>
          </a:xfrm>
          <a:prstGeom prst="rect"/>
        </p:spPr>
        <p:txBody>
          <a:bodyPr wrap="square" lIns="91440" tIns="45720" rIns="91440" bIns="45720" numCol="1" vert="horz" anchor="t">
            <a:normAutofit fontScale="100000" lnSpcReduction="10000"/>
          </a:bodyPr>
          <a:lstStyle/>
          <a:p>
            <a:pPr marL="228600" indent="-228600">
              <a:lnSpc>
                <a:spcPct val="150000"/>
              </a:lnSpc>
              <a:buFont typeface="Nirmala UI"/>
              <a:buChar char="•"/>
            </a:pPr>
            <a:r>
              <a:rPr lang="en-US" altLang="ko-KR" sz="2200"/>
              <a:t>Mahatma Gandhi </a:t>
            </a:r>
            <a:r>
              <a:rPr lang="en-US" altLang="ko-KR" sz="2200">
                <a:latin typeface="맑은 고딕" charset="0"/>
                <a:ea typeface="맑은 고딕" charset="0"/>
                <a:cs typeface="+mn-cs"/>
              </a:rPr>
              <a:t>National Rural Employment Guarantee Scheme</a:t>
            </a:r>
            <a:r>
              <a:rPr lang="en-US" altLang="ko-KR" sz="2200"/>
              <a:t> </a:t>
            </a:r>
            <a:endParaRPr lang="ko-KR" altLang="en-US" sz="2200"/>
          </a:p>
          <a:p>
            <a:pPr marL="228600" indent="-228600">
              <a:lnSpc>
                <a:spcPct val="150000"/>
              </a:lnSpc>
              <a:buFontTx/>
              <a:buNone/>
            </a:pPr>
            <a:r>
              <a:rPr lang="en-US" altLang="ko-KR" sz="2200"/>
              <a:t>(MG-NREG</a:t>
            </a:r>
            <a:r>
              <a:rPr lang="en-US" altLang="ko-KR" sz="2200"/>
              <a:t>S</a:t>
            </a:r>
            <a:r>
              <a:rPr lang="en-US" altLang="ko-KR" sz="2200"/>
              <a:t>)</a:t>
            </a:r>
            <a:endParaRPr lang="ko-KR" altLang="en-US" sz="2200"/>
          </a:p>
          <a:p>
            <a:pPr marL="228600" indent="-228600">
              <a:lnSpc>
                <a:spcPct val="150000"/>
              </a:lnSpc>
              <a:buFont typeface="Nirmala UI"/>
              <a:buChar char="•"/>
            </a:pPr>
            <a:r>
              <a:rPr lang="en-US" altLang="ko-KR" sz="2200"/>
              <a:t>Pradhan Mantri Awaas Yojana Gramin (PMAYG)</a:t>
            </a:r>
            <a:endParaRPr lang="ko-KR" altLang="en-US" sz="2200"/>
          </a:p>
          <a:p>
            <a:pPr marL="228600" indent="-228600">
              <a:lnSpc>
                <a:spcPct val="150000"/>
              </a:lnSpc>
              <a:buFont typeface="Nirmala UI"/>
              <a:buChar char="•"/>
            </a:pPr>
            <a:r>
              <a:rPr lang="en-US" altLang="ko-KR" sz="2200"/>
              <a:t>Pradhan Mantri Gram Sadak Yojana (PMGSY)</a:t>
            </a:r>
            <a:endParaRPr lang="ko-KR" altLang="en-US" sz="2200"/>
          </a:p>
          <a:p>
            <a:pPr marL="228600" indent="-228600">
              <a:lnSpc>
                <a:spcPct val="150000"/>
              </a:lnSpc>
              <a:buFont typeface="Nirmala UI"/>
              <a:buChar char="•"/>
            </a:pPr>
            <a:r>
              <a:rPr lang="en-US" altLang="ko-KR" sz="2200"/>
              <a:t>Day-National Rural Livelihood Mission (NRLM)</a:t>
            </a:r>
            <a:endParaRPr lang="ko-KR" altLang="en-US" sz="2200"/>
          </a:p>
          <a:p>
            <a:pPr marL="228600" indent="-228600">
              <a:lnSpc>
                <a:spcPct val="150000"/>
              </a:lnSpc>
              <a:buFont typeface="Nirmala UI"/>
              <a:buChar char="•"/>
            </a:pPr>
            <a:r>
              <a:rPr lang="en-US" altLang="ko-KR" sz="2200"/>
              <a:t>National Social Assistance Programme (NSAP)</a:t>
            </a:r>
            <a:endParaRPr lang="ko-KR" altLang="en-US" sz="2200"/>
          </a:p>
          <a:p>
            <a:pPr marL="228600" indent="-228600">
              <a:lnSpc>
                <a:spcPct val="150000"/>
              </a:lnSpc>
              <a:buFont typeface="Nirmala UI"/>
              <a:buChar char="•"/>
            </a:pPr>
            <a:r>
              <a:rPr lang="en-US" altLang="ko-KR" sz="2200"/>
              <a:t>Rural Self Employment Training Institute (RSETI)</a:t>
            </a:r>
            <a:endParaRPr lang="ko-KR" altLang="en-US" sz="2200"/>
          </a:p>
          <a:p>
            <a:pPr marL="228600" indent="-228600">
              <a:lnSpc>
                <a:spcPct val="150000"/>
              </a:lnSpc>
              <a:buFont typeface="Nirmala UI"/>
              <a:buChar char="•"/>
            </a:pPr>
            <a:r>
              <a:rPr lang="en-US" altLang="ko-KR" sz="2200"/>
              <a:t>Deen dayal Upadhyaya Grameen Kaushal Yojana (DDU-GKY)</a:t>
            </a:r>
            <a:endParaRPr lang="ko-KR" altLang="en-US" sz="2200"/>
          </a:p>
        </p:txBody>
      </p:sp>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2" name="Rect 0"/>
          <p:cNvSpPr txBox="1">
            <a:spLocks noGrp="1"/>
          </p:cNvSpPr>
          <p:nvPr>
            <p:ph type="title"/>
          </p:nvPr>
        </p:nvSpPr>
        <p:spPr>
          <a:xfrm rot="0">
            <a:off x="1294765" y="1035050"/>
            <a:ext cx="4281170" cy="5010150"/>
          </a:xfrm>
          <a:prstGeom prst="rect"/>
        </p:spPr>
        <p:txBody>
          <a:bodyPr wrap="square" lIns="91440" tIns="45720" rIns="91440" bIns="45720" numCol="1" vert="horz" anchor="ctr">
            <a:normAutofit fontScale="100000" lnSpcReduction="0"/>
          </a:bodyPr>
          <a:lstStyle/>
          <a:p>
            <a:pPr marL="0" indent="0" rtl="0" algn="just" defTabSz="914400" eaLnBrk="1" latinLnBrk="0" hangingPunct="1">
              <a:buFontTx/>
              <a:buNone/>
            </a:pPr>
            <a:r>
              <a:rPr sz="4400" b="1">
                <a:solidFill>
                  <a:schemeClr val="accent4">
                    <a:lumMod val="75000"/>
                  </a:schemeClr>
                </a:solidFill>
                <a:latin typeface="Garamond" charset="0"/>
                <a:ea typeface="Calibri Light" charset="0"/>
              </a:rPr>
              <a:t>RD schemes impact the Rural Landscape in many ways</a:t>
            </a:r>
            <a:endParaRPr lang="ko-KR" altLang="en-US" sz="4400" b="1">
              <a:solidFill>
                <a:schemeClr val="accent4">
                  <a:lumMod val="75000"/>
                </a:schemeClr>
              </a:solidFill>
              <a:latin typeface="Garamond" charset="0"/>
              <a:ea typeface="Calibri Light" charset="0"/>
            </a:endParaRPr>
          </a:p>
        </p:txBody>
      </p:sp>
      <p:grpSp>
        <p:nvGrpSpPr>
          <p:cNvPr id="4" name="Group 5"/>
          <p:cNvGrpSpPr>
            <a:grpSpLocks/>
          </p:cNvGrpSpPr>
          <p:nvPr/>
        </p:nvGrpSpPr>
        <p:grpSpPr>
          <a:xfrm>
            <a:off x="5781675" y="953135"/>
            <a:ext cx="5588635" cy="5090795"/>
            <a:chOff x="5781675" y="953135"/>
            <a:chExt cx="5588635" cy="5090795"/>
          </a:xfrm>
        </p:grpSpPr>
        <p:sp>
          <p:nvSpPr>
            <p:cNvPr id="6" name="Rect 0"/>
            <p:cNvSpPr>
              <a:spLocks/>
            </p:cNvSpPr>
            <p:nvPr/>
          </p:nvSpPr>
          <p:spPr>
            <a:xfrm rot="0">
              <a:off x="5781675" y="953135"/>
              <a:ext cx="5589270" cy="656590"/>
            </a:xfrm>
            <a:prstGeom prst="rect"/>
            <a:solidFill>
              <a:schemeClr val="accent3"/>
            </a:solidFill>
            <a:ln w="12700" cap="flat" cmpd="sng">
              <a:solidFill>
                <a:schemeClr val="lt1">
                  <a:alpha val="100000"/>
                </a:schemeClr>
              </a:solidFill>
              <a:prstDash val="solid"/>
            </a:ln>
          </p:spPr>
          <p:txBody>
            <a:bodyPr wrap="square" lIns="315595" tIns="38100" rIns="38100" bIns="38100" numCol="1" vert="horz" anchor="ctr" upright="1">
              <a:noAutofit/>
            </a:bodyPr>
            <a:lstStyle/>
            <a:p>
              <a:pPr marL="0" indent="0" rtl="0" algn="l" defTabSz="914400" eaLnBrk="1" latinLnBrk="0" hangingPunct="1">
                <a:buFontTx/>
                <a:buNone/>
              </a:pPr>
              <a:r>
                <a:rPr sz="1500">
                  <a:latin typeface="Garamond" charset="0"/>
                  <a:ea typeface="Nirmala UI" charset="0"/>
                </a:rPr>
                <a:t>Employment generation, Better job opportunities</a:t>
              </a:r>
              <a:endParaRPr lang="ko-KR" altLang="en-US" sz="1500">
                <a:latin typeface="Garamond" charset="0"/>
                <a:ea typeface="Nirmala UI" charset="0"/>
              </a:endParaRPr>
            </a:p>
          </p:txBody>
        </p:sp>
        <p:sp>
          <p:nvSpPr>
            <p:cNvPr id="8" name="Rect 0"/>
            <p:cNvSpPr>
              <a:spLocks/>
            </p:cNvSpPr>
            <p:nvPr/>
          </p:nvSpPr>
          <p:spPr>
            <a:xfrm rot="0">
              <a:off x="5810885" y="1771015"/>
              <a:ext cx="5521325" cy="695325"/>
            </a:xfrm>
            <a:prstGeom prst="rect"/>
            <a:solidFill>
              <a:srgbClr val="AF938F"/>
            </a:solidFill>
            <a:ln w="12700" cap="flat" cmpd="sng">
              <a:solidFill>
                <a:schemeClr val="lt1">
                  <a:alpha val="100000"/>
                </a:schemeClr>
              </a:solidFill>
              <a:prstDash val="solid"/>
            </a:ln>
          </p:spPr>
          <p:txBody>
            <a:bodyPr wrap="square" lIns="315595" tIns="38100" rIns="38100" bIns="38100" vert="horz" anchor="ctr" upright="1">
              <a:noAutofit/>
            </a:bodyPr>
            <a:lstStyle/>
            <a:p>
              <a:pPr marL="0" indent="0" rtl="0" algn="l" defTabSz="914400" eaLnBrk="1" latinLnBrk="0" hangingPunct="1">
                <a:buFontTx/>
                <a:buNone/>
              </a:pPr>
              <a:r>
                <a:rPr sz="1500">
                  <a:latin typeface="Garamond" charset="0"/>
                  <a:ea typeface="Nirmala UI" charset="0"/>
                  <a:sym typeface="Nirmala UI" charset="0"/>
                </a:rPr>
                <a:t>financial inclusion, credit linkage &amp; market linkage</a:t>
              </a:r>
              <a:endParaRPr lang="ko-KR" altLang="en-US" sz="1500">
                <a:latin typeface="Garamond" charset="0"/>
                <a:ea typeface="Nirmala UI" charset="0"/>
                <a:sym typeface="Nirmala UI" charset="0"/>
              </a:endParaRPr>
            </a:p>
          </p:txBody>
        </p:sp>
        <p:sp>
          <p:nvSpPr>
            <p:cNvPr id="10" name="Rect 0"/>
            <p:cNvSpPr>
              <a:spLocks/>
            </p:cNvSpPr>
            <p:nvPr/>
          </p:nvSpPr>
          <p:spPr>
            <a:xfrm rot="0">
              <a:off x="5838190" y="2621915"/>
              <a:ext cx="5488305" cy="503555"/>
            </a:xfrm>
            <a:prstGeom prst="rect"/>
            <a:solidFill>
              <a:srgbClr val="BB8776"/>
            </a:solidFill>
            <a:ln w="12700" cap="flat" cmpd="sng">
              <a:solidFill>
                <a:schemeClr val="lt1">
                  <a:alpha val="100000"/>
                </a:schemeClr>
              </a:solidFill>
              <a:prstDash val="solid"/>
            </a:ln>
          </p:spPr>
          <p:txBody>
            <a:bodyPr wrap="square" lIns="315595" tIns="38100" rIns="38100" bIns="38100" vert="horz" anchor="ctr" upright="1">
              <a:noAutofit/>
            </a:bodyPr>
            <a:lstStyle/>
            <a:p>
              <a:pPr marL="0" indent="0" rtl="0" algn="l" defTabSz="914400" eaLnBrk="1" latinLnBrk="0" hangingPunct="1">
                <a:buFontTx/>
                <a:buNone/>
              </a:pPr>
              <a:r>
                <a:rPr sz="1500">
                  <a:latin typeface="Garamond" charset="0"/>
                  <a:ea typeface="Nirmala UI" charset="0"/>
                  <a:sym typeface="Nirmala UI" charset="0"/>
                </a:rPr>
                <a:t>women empowerment</a:t>
              </a:r>
              <a:endParaRPr lang="ko-KR" altLang="en-US" sz="1500">
                <a:latin typeface="Garamond" charset="0"/>
                <a:ea typeface="Nirmala UI" charset="0"/>
                <a:sym typeface="Nirmala UI" charset="0"/>
              </a:endParaRPr>
            </a:p>
          </p:txBody>
        </p:sp>
        <p:sp>
          <p:nvSpPr>
            <p:cNvPr id="12" name="Rect 0"/>
            <p:cNvSpPr>
              <a:spLocks/>
            </p:cNvSpPr>
            <p:nvPr/>
          </p:nvSpPr>
          <p:spPr>
            <a:xfrm rot="0">
              <a:off x="5855335" y="3378835"/>
              <a:ext cx="5473065" cy="503555"/>
            </a:xfrm>
            <a:prstGeom prst="rect"/>
            <a:solidFill>
              <a:srgbClr val="C9855C"/>
            </a:solidFill>
            <a:ln w="12700" cap="flat" cmpd="sng">
              <a:solidFill>
                <a:schemeClr val="lt1">
                  <a:alpha val="100000"/>
                </a:schemeClr>
              </a:solidFill>
              <a:prstDash val="solid"/>
            </a:ln>
          </p:spPr>
          <p:txBody>
            <a:bodyPr wrap="square" lIns="315595" tIns="38100" rIns="38100" bIns="38100" vert="horz" anchor="ctr" upright="1">
              <a:noAutofit/>
            </a:bodyPr>
            <a:lstStyle/>
            <a:p>
              <a:pPr marL="0" indent="0" rtl="0" algn="l" defTabSz="914400" eaLnBrk="1" latinLnBrk="0" hangingPunct="1">
                <a:buFontTx/>
                <a:buNone/>
              </a:pPr>
              <a:r>
                <a:rPr sz="1500">
                  <a:latin typeface="Garamond" charset="0"/>
                  <a:ea typeface="Nirmala UI" charset="0"/>
                  <a:sym typeface="Nirmala UI" charset="0"/>
                </a:rPr>
                <a:t>safer and faster connectivity</a:t>
              </a:r>
              <a:endParaRPr lang="ko-KR" altLang="en-US" sz="1500">
                <a:latin typeface="Garamond" charset="0"/>
                <a:ea typeface="Nirmala UI" charset="0"/>
                <a:sym typeface="Nirmala UI" charset="0"/>
              </a:endParaRPr>
            </a:p>
          </p:txBody>
        </p:sp>
        <p:sp>
          <p:nvSpPr>
            <p:cNvPr id="14" name="Rect 0"/>
            <p:cNvSpPr>
              <a:spLocks/>
            </p:cNvSpPr>
            <p:nvPr/>
          </p:nvSpPr>
          <p:spPr>
            <a:xfrm rot="0">
              <a:off x="5847080" y="4132580"/>
              <a:ext cx="5479415" cy="503555"/>
            </a:xfrm>
            <a:prstGeom prst="rect"/>
            <a:solidFill>
              <a:srgbClr val="D98C3F"/>
            </a:solidFill>
            <a:ln w="12700" cap="flat" cmpd="sng">
              <a:solidFill>
                <a:schemeClr val="lt1">
                  <a:alpha val="100000"/>
                </a:schemeClr>
              </a:solidFill>
              <a:prstDash val="solid"/>
            </a:ln>
          </p:spPr>
          <p:txBody>
            <a:bodyPr wrap="square" lIns="315595" tIns="38100" rIns="38100" bIns="38100" vert="horz" anchor="ctr" upright="1">
              <a:noAutofit/>
            </a:bodyPr>
            <a:lstStyle/>
            <a:p>
              <a:pPr marL="0" indent="0" rtl="0" algn="l" defTabSz="914400" eaLnBrk="1" latinLnBrk="0" hangingPunct="1">
                <a:buFontTx/>
                <a:buNone/>
              </a:pPr>
              <a:r>
                <a:rPr sz="1500">
                  <a:latin typeface="Garamond" charset="0"/>
                  <a:ea typeface="Nirmala UI" charset="0"/>
                  <a:sym typeface="Nirmala UI" charset="0"/>
                </a:rPr>
                <a:t>healthy living and sanitation</a:t>
              </a:r>
              <a:endParaRPr lang="ko-KR" altLang="en-US" sz="1500">
                <a:latin typeface="Garamond" charset="0"/>
                <a:ea typeface="Nirmala UI" charset="0"/>
                <a:sym typeface="Nirmala UI" charset="0"/>
              </a:endParaRPr>
            </a:p>
          </p:txBody>
        </p:sp>
        <p:sp>
          <p:nvSpPr>
            <p:cNvPr id="16" name="Rect 0"/>
            <p:cNvSpPr>
              <a:spLocks/>
            </p:cNvSpPr>
            <p:nvPr/>
          </p:nvSpPr>
          <p:spPr>
            <a:xfrm rot="0">
              <a:off x="5873750" y="4885055"/>
              <a:ext cx="5452745" cy="503555"/>
            </a:xfrm>
            <a:prstGeom prst="rect"/>
            <a:solidFill>
              <a:srgbClr val="EBA021"/>
            </a:solidFill>
            <a:ln w="12700" cap="flat" cmpd="sng">
              <a:solidFill>
                <a:schemeClr val="lt1">
                  <a:alpha val="100000"/>
                </a:schemeClr>
              </a:solidFill>
              <a:prstDash val="solid"/>
            </a:ln>
          </p:spPr>
          <p:txBody>
            <a:bodyPr wrap="square" lIns="315595" tIns="38100" rIns="38100" bIns="38100" vert="horz" anchor="ctr" upright="1">
              <a:noAutofit/>
            </a:bodyPr>
            <a:lstStyle/>
            <a:p>
              <a:pPr marL="0" indent="0" rtl="0" algn="l" defTabSz="914400" eaLnBrk="1" latinLnBrk="0" hangingPunct="1">
                <a:buFontTx/>
                <a:buNone/>
              </a:pPr>
              <a:r>
                <a:rPr sz="1500">
                  <a:latin typeface="Garamond" charset="0"/>
                  <a:ea typeface="Nirmala UI" charset="0"/>
                  <a:sym typeface="Nirmala UI" charset="0"/>
                </a:rPr>
                <a:t>social security to vulnerable/destitutes</a:t>
              </a:r>
              <a:endParaRPr lang="ko-KR" altLang="en-US" sz="1500">
                <a:latin typeface="Garamond" charset="0"/>
                <a:ea typeface="Nirmala UI" charset="0"/>
                <a:sym typeface="Nirmala UI" charset="0"/>
              </a:endParaRPr>
            </a:p>
          </p:txBody>
        </p:sp>
        <p:sp>
          <p:nvSpPr>
            <p:cNvPr id="18" name="Rect 0"/>
            <p:cNvSpPr>
              <a:spLocks/>
            </p:cNvSpPr>
            <p:nvPr/>
          </p:nvSpPr>
          <p:spPr>
            <a:xfrm rot="0">
              <a:off x="5873750" y="5639435"/>
              <a:ext cx="5493385" cy="404495"/>
            </a:xfrm>
            <a:prstGeom prst="rect"/>
            <a:solidFill>
              <a:schemeClr val="accent4"/>
            </a:solidFill>
            <a:ln w="12700" cap="flat" cmpd="sng">
              <a:solidFill>
                <a:schemeClr val="lt1">
                  <a:alpha val="100000"/>
                </a:schemeClr>
              </a:solidFill>
              <a:prstDash val="solid"/>
            </a:ln>
          </p:spPr>
          <p:txBody>
            <a:bodyPr wrap="square" lIns="315595" tIns="38100" rIns="38100" bIns="38100" vert="horz" anchor="ctr" upright="1">
              <a:noAutofit/>
            </a:bodyPr>
            <a:lstStyle/>
            <a:p>
              <a:pPr marL="0" indent="0" rtl="0" algn="l" defTabSz="914400" eaLnBrk="1" latinLnBrk="0" hangingPunct="1">
                <a:buFontTx/>
                <a:buNone/>
              </a:pPr>
              <a:r>
                <a:rPr sz="1500">
                  <a:latin typeface="Garamond" charset="0"/>
                  <a:ea typeface="Nirmala UI" charset="0"/>
                  <a:sym typeface="Nirmala UI" charset="0"/>
                </a:rPr>
                <a:t>Focus on NER, Naxal Affected areas, environmental concerns</a:t>
              </a:r>
              <a:endParaRPr lang="ko-KR" altLang="en-US" sz="1500">
                <a:latin typeface="Garamond" charset="0"/>
                <a:ea typeface="Nirmala UI" charset="0"/>
                <a:sym typeface="Nirmala UI" charset="0"/>
              </a:endParaRPr>
            </a:p>
          </p:txBody>
        </p:sp>
      </p:grpSp>
      <p:sp>
        <p:nvSpPr>
          <p:cNvPr id="3" name="Rect 0"/>
          <p:cNvSpPr txBox="1">
            <a:spLocks noGrp="1"/>
          </p:cNvSpPr>
          <p:nvPr>
            <p:ph type="sldNum" idx="12"/>
          </p:nvPr>
        </p:nvSpPr>
        <p:spPr>
          <a:xfrm rot="0">
            <a:off x="8610600" y="6356350"/>
            <a:ext cx="2745740" cy="367665"/>
          </a:xfrm>
          <a:prstGeom prst="rect"/>
        </p:spPr>
        <p:txBody>
          <a:bodyPr wrap="square" lIns="91440" tIns="45720" rIns="91440" bIns="45720" numCol="1" vert="horz" anchor="ctr">
            <a:noAutofit/>
          </a:bodyPr>
          <a:lstStyle/>
          <a:p>
            <a:pPr marL="0" indent="0" rtl="0" algn="r" defTabSz="914400" eaLnBrk="1" latinLnBrk="0" hangingPunct="1">
              <a:buFontTx/>
              <a:buNone/>
            </a:pPr>
            <a:fld id="{B9320F77-B9A0-41C5-862A-B4B631284C64}" type="slidenum">
              <a:rPr sz="1200">
                <a:latin typeface="Calibri" charset="0"/>
                <a:ea typeface="Calibri" charset="0"/>
              </a:rPr>
              <a:t>3</a:t>
            </a:fld>
            <a:endParaRPr lang="ko-KR" altLang="en-US" sz="1200">
              <a:latin typeface="Calibri" charset="0"/>
              <a:ea typeface="Calibri"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2" name="Rect 0"/>
          <p:cNvSpPr txBox="1">
            <a:spLocks noGrp="1"/>
          </p:cNvSpPr>
          <p:nvPr>
            <p:ph type="title"/>
          </p:nvPr>
        </p:nvSpPr>
        <p:spPr>
          <a:xfrm rot="0">
            <a:off x="835025" y="861060"/>
            <a:ext cx="3479800" cy="5219065"/>
          </a:xfrm>
          <a:prstGeom prst="rect"/>
        </p:spPr>
        <p:txBody>
          <a:bodyPr wrap="square" lIns="91440" tIns="45720" rIns="91440" bIns="45720" numCol="1" vert="horz" anchor="ctr">
            <a:normAutofit fontScale="100000" lnSpcReduction="0"/>
          </a:bodyPr>
          <a:lstStyle/>
          <a:p>
            <a:pPr marL="0" indent="0" rtl="0" algn="l" defTabSz="914400" eaLnBrk="1" latinLnBrk="0" hangingPunct="1">
              <a:buFontTx/>
              <a:buNone/>
            </a:pPr>
            <a:r>
              <a:rPr sz="4400" b="1">
                <a:solidFill>
                  <a:schemeClr val="accent4">
                    <a:lumMod val="75000"/>
                  </a:schemeClr>
                </a:solidFill>
                <a:latin typeface="Garamond" charset="0"/>
                <a:ea typeface="Calibri Light" charset="0"/>
              </a:rPr>
              <a:t>Convergence</a:t>
            </a:r>
            <a:r>
              <a:rPr sz="4400" b="1">
                <a:solidFill>
                  <a:schemeClr val="accent4">
                    <a:lumMod val="75000"/>
                  </a:schemeClr>
                </a:solidFill>
                <a:latin typeface="Garamond" charset="0"/>
                <a:ea typeface="Calibri Light" charset="0"/>
              </a:rPr>
              <a:t> </a:t>
            </a:r>
            <a:r>
              <a:rPr sz="4400" b="1">
                <a:solidFill>
                  <a:schemeClr val="accent4">
                    <a:lumMod val="75000"/>
                  </a:schemeClr>
                </a:solidFill>
                <a:latin typeface="Garamond" charset="0"/>
                <a:ea typeface="Calibri Light" charset="0"/>
              </a:rPr>
              <a:t>for maximum benefit to the rural household</a:t>
            </a:r>
            <a:endParaRPr lang="ko-KR" altLang="en-US" sz="4400" b="1">
              <a:solidFill>
                <a:schemeClr val="accent4">
                  <a:lumMod val="75000"/>
                </a:schemeClr>
              </a:solidFill>
              <a:latin typeface="Garamond" charset="0"/>
              <a:ea typeface="Calibri Light" charset="0"/>
            </a:endParaRPr>
          </a:p>
        </p:txBody>
      </p:sp>
      <p:grpSp>
        <p:nvGrpSpPr>
          <p:cNvPr id="5" name="Group 5"/>
          <p:cNvGrpSpPr>
            <a:grpSpLocks/>
          </p:cNvGrpSpPr>
          <p:nvPr/>
        </p:nvGrpSpPr>
        <p:grpSpPr>
          <a:xfrm rot="0">
            <a:off x="4877435" y="945515"/>
            <a:ext cx="5622290" cy="5206365"/>
            <a:chOff x="4877435" y="945515"/>
            <a:chExt cx="5622290" cy="5206365"/>
          </a:xfrm>
        </p:grpSpPr>
        <p:sp>
          <p:nvSpPr>
            <p:cNvPr id="4" name="Rect 0"/>
            <p:cNvSpPr>
              <a:spLocks/>
            </p:cNvSpPr>
            <p:nvPr/>
          </p:nvSpPr>
          <p:spPr>
            <a:xfrm rot="0">
              <a:off x="6628130" y="2346960"/>
              <a:ext cx="2322830" cy="2121535"/>
            </a:xfrm>
            <a:prstGeom prst="ellipse"/>
            <a:solidFill>
              <a:schemeClr val="accent3">
                <a:alpha val="48670"/>
              </a:schemeClr>
            </a:solidFill>
            <a:ln w="12700" cap="flat" cmpd="sng">
              <a:solidFill>
                <a:schemeClr val="lt1">
                  <a:alpha val="100000"/>
                </a:schemeClr>
              </a:solidFill>
              <a:prstDash val="solid"/>
            </a:ln>
          </p:spPr>
          <p:txBody>
            <a:bodyPr wrap="square" lIns="44450" tIns="44450" rIns="44450" bIns="44450" vert="horz" anchor="ctr" upright="1">
              <a:noAutofit/>
            </a:bodyPr>
            <a:lstStyle/>
            <a:p>
              <a:pPr marL="0" indent="0" rtl="0" algn="ctr" defTabSz="914400" eaLnBrk="1" latinLnBrk="0" hangingPunct="1">
                <a:buFontTx/>
                <a:buNone/>
              </a:pPr>
              <a:r>
                <a:rPr sz="3500">
                  <a:latin typeface="Garamond" charset="0"/>
                  <a:ea typeface="Nirmala UI" charset="0"/>
                  <a:sym typeface="Nirmala UI" charset="0"/>
                </a:rPr>
                <a:t>Schemes of MoRD</a:t>
              </a:r>
              <a:endParaRPr lang="ko-KR" altLang="en-US" sz="3500">
                <a:latin typeface="Garamond" charset="0"/>
                <a:ea typeface="Nirmala UI" charset="0"/>
                <a:sym typeface="Nirmala UI" charset="0"/>
              </a:endParaRPr>
            </a:p>
          </p:txBody>
        </p:sp>
        <p:sp>
          <p:nvSpPr>
            <p:cNvPr id="7" name="Rect 0"/>
            <p:cNvSpPr>
              <a:spLocks/>
            </p:cNvSpPr>
            <p:nvPr/>
          </p:nvSpPr>
          <p:spPr>
            <a:xfrm rot="0">
              <a:off x="8411845" y="945515"/>
              <a:ext cx="1061720" cy="1061720"/>
            </a:xfrm>
            <a:prstGeom prst="ellipse"/>
            <a:solidFill>
              <a:srgbClr val="B0918D"/>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Ministry of Jalshakti</a:t>
              </a:r>
              <a:endParaRPr lang="ko-KR" altLang="en-US" sz="900">
                <a:latin typeface="Garamond" charset="0"/>
                <a:ea typeface="Nirmala UI" charset="0"/>
                <a:sym typeface="Nirmala UI" charset="0"/>
              </a:endParaRPr>
            </a:p>
          </p:txBody>
        </p:sp>
        <p:sp>
          <p:nvSpPr>
            <p:cNvPr id="8" name="Rect 0"/>
            <p:cNvSpPr>
              <a:spLocks/>
            </p:cNvSpPr>
            <p:nvPr/>
          </p:nvSpPr>
          <p:spPr>
            <a:xfrm rot="0">
              <a:off x="9244965" y="1903095"/>
              <a:ext cx="1061720" cy="1061720"/>
            </a:xfrm>
            <a:prstGeom prst="ellipse"/>
            <a:solidFill>
              <a:srgbClr val="B68B7F"/>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Ministry of Women &amp; Child Development</a:t>
              </a:r>
              <a:endParaRPr lang="ko-KR" altLang="en-US" sz="900">
                <a:latin typeface="Garamond" charset="0"/>
                <a:ea typeface="Nirmala UI" charset="0"/>
                <a:sym typeface="Nirmala UI" charset="0"/>
              </a:endParaRPr>
            </a:p>
          </p:txBody>
        </p:sp>
        <p:sp>
          <p:nvSpPr>
            <p:cNvPr id="9" name="Rect 0"/>
            <p:cNvSpPr>
              <a:spLocks/>
            </p:cNvSpPr>
            <p:nvPr/>
          </p:nvSpPr>
          <p:spPr>
            <a:xfrm rot="0">
              <a:off x="9438005" y="3197225"/>
              <a:ext cx="1061720" cy="1061720"/>
            </a:xfrm>
            <a:prstGeom prst="ellipse"/>
            <a:solidFill>
              <a:srgbClr val="BD8672"/>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Ministry of Textile</a:t>
              </a:r>
              <a:endParaRPr lang="ko-KR" altLang="en-US" sz="900">
                <a:latin typeface="Garamond" charset="0"/>
                <a:ea typeface="Nirmala UI" charset="0"/>
                <a:sym typeface="Nirmala UI" charset="0"/>
              </a:endParaRPr>
            </a:p>
          </p:txBody>
        </p:sp>
        <p:sp>
          <p:nvSpPr>
            <p:cNvPr id="10" name="Rect 0"/>
            <p:cNvSpPr>
              <a:spLocks/>
            </p:cNvSpPr>
            <p:nvPr/>
          </p:nvSpPr>
          <p:spPr>
            <a:xfrm rot="0">
              <a:off x="8895715" y="4387215"/>
              <a:ext cx="1061720" cy="1061720"/>
            </a:xfrm>
            <a:prstGeom prst="ellipse"/>
            <a:solidFill>
              <a:srgbClr val="C58563"/>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Ministry of Agriculture &amp; Farmers’ Welfare</a:t>
              </a:r>
              <a:endParaRPr lang="ko-KR" altLang="en-US" sz="900">
                <a:latin typeface="Garamond" charset="0"/>
                <a:ea typeface="Nirmala UI" charset="0"/>
                <a:sym typeface="Nirmala UI" charset="0"/>
              </a:endParaRPr>
            </a:p>
          </p:txBody>
        </p:sp>
        <p:sp>
          <p:nvSpPr>
            <p:cNvPr id="11" name="Rect 0"/>
            <p:cNvSpPr>
              <a:spLocks/>
            </p:cNvSpPr>
            <p:nvPr/>
          </p:nvSpPr>
          <p:spPr>
            <a:xfrm rot="0">
              <a:off x="7792085" y="5090160"/>
              <a:ext cx="1061720" cy="1061720"/>
            </a:xfrm>
            <a:prstGeom prst="ellipse"/>
            <a:solidFill>
              <a:srgbClr val="CD8654"/>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Ministry of Petroleum &amp; Natural Gas</a:t>
              </a:r>
              <a:endParaRPr lang="ko-KR" altLang="en-US" sz="900">
                <a:latin typeface="Garamond" charset="0"/>
                <a:ea typeface="Nirmala UI" charset="0"/>
                <a:sym typeface="Nirmala UI" charset="0"/>
              </a:endParaRPr>
            </a:p>
          </p:txBody>
        </p:sp>
        <p:sp>
          <p:nvSpPr>
            <p:cNvPr id="12" name="Rect 0"/>
            <p:cNvSpPr>
              <a:spLocks/>
            </p:cNvSpPr>
            <p:nvPr/>
          </p:nvSpPr>
          <p:spPr>
            <a:xfrm rot="0">
              <a:off x="6523355" y="5090160"/>
              <a:ext cx="1061720" cy="1061720"/>
            </a:xfrm>
            <a:prstGeom prst="ellipse"/>
            <a:solidFill>
              <a:srgbClr val="D68A45"/>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Ministry of MSME</a:t>
              </a:r>
              <a:endParaRPr lang="ko-KR" altLang="en-US" sz="900">
                <a:latin typeface="Garamond" charset="0"/>
                <a:ea typeface="Nirmala UI" charset="0"/>
                <a:sym typeface="Nirmala UI" charset="0"/>
              </a:endParaRPr>
            </a:p>
          </p:txBody>
        </p:sp>
        <p:sp>
          <p:nvSpPr>
            <p:cNvPr id="13" name="Rect 0"/>
            <p:cNvSpPr>
              <a:spLocks/>
            </p:cNvSpPr>
            <p:nvPr/>
          </p:nvSpPr>
          <p:spPr>
            <a:xfrm rot="0">
              <a:off x="5419725" y="4387215"/>
              <a:ext cx="1061720" cy="1061720"/>
            </a:xfrm>
            <a:prstGeom prst="ellipse"/>
            <a:solidFill>
              <a:srgbClr val="DF9234"/>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Ministry of Tribal Affairs</a:t>
              </a:r>
              <a:endParaRPr lang="ko-KR" altLang="en-US" sz="900">
                <a:latin typeface="Garamond" charset="0"/>
                <a:ea typeface="Nirmala UI" charset="0"/>
                <a:sym typeface="Nirmala UI" charset="0"/>
              </a:endParaRPr>
            </a:p>
          </p:txBody>
        </p:sp>
        <p:sp>
          <p:nvSpPr>
            <p:cNvPr id="14" name="Rect 0"/>
            <p:cNvSpPr>
              <a:spLocks/>
            </p:cNvSpPr>
            <p:nvPr/>
          </p:nvSpPr>
          <p:spPr>
            <a:xfrm rot="0">
              <a:off x="4877435" y="3197225"/>
              <a:ext cx="1061720" cy="1061720"/>
            </a:xfrm>
            <a:prstGeom prst="ellipse"/>
            <a:solidFill>
              <a:srgbClr val="E99D24"/>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Ministry of Home Affairs</a:t>
              </a:r>
              <a:endParaRPr lang="ko-KR" altLang="en-US" sz="900">
                <a:latin typeface="Garamond" charset="0"/>
                <a:ea typeface="Nirmala UI" charset="0"/>
                <a:sym typeface="Nirmala UI" charset="0"/>
              </a:endParaRPr>
            </a:p>
          </p:txBody>
        </p:sp>
        <p:sp>
          <p:nvSpPr>
            <p:cNvPr id="15" name="Rect 0"/>
            <p:cNvSpPr>
              <a:spLocks/>
            </p:cNvSpPr>
            <p:nvPr/>
          </p:nvSpPr>
          <p:spPr>
            <a:xfrm rot="0">
              <a:off x="5070475" y="1903095"/>
              <a:ext cx="1061720" cy="1061720"/>
            </a:xfrm>
            <a:prstGeom prst="ellipse"/>
            <a:solidFill>
              <a:srgbClr val="F4AD12"/>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Ministry of Panchayati Raj</a:t>
              </a:r>
              <a:endParaRPr lang="ko-KR" altLang="en-US" sz="900">
                <a:latin typeface="Garamond" charset="0"/>
                <a:ea typeface="Nirmala UI" charset="0"/>
                <a:sym typeface="Nirmala UI" charset="0"/>
              </a:endParaRPr>
            </a:p>
          </p:txBody>
        </p:sp>
        <p:sp>
          <p:nvSpPr>
            <p:cNvPr id="16" name="Rect 0"/>
            <p:cNvSpPr>
              <a:spLocks/>
            </p:cNvSpPr>
            <p:nvPr/>
          </p:nvSpPr>
          <p:spPr>
            <a:xfrm rot="0">
              <a:off x="5903595" y="945515"/>
              <a:ext cx="1061720" cy="1061720"/>
            </a:xfrm>
            <a:prstGeom prst="ellipse"/>
            <a:solidFill>
              <a:schemeClr val="accent4">
                <a:alpha val="48670"/>
              </a:schemeClr>
            </a:solidFill>
            <a:ln w="12700" cap="flat" cmpd="sng">
              <a:solidFill>
                <a:schemeClr val="lt1">
                  <a:alpha val="100000"/>
                </a:schemeClr>
              </a:solidFill>
              <a:prstDash val="solid"/>
            </a:ln>
          </p:spPr>
          <p:txBody>
            <a:bodyPr wrap="square" lIns="11430" tIns="11430" rIns="11430" bIns="11430" vert="horz" anchor="ctr" upright="1">
              <a:noAutofit/>
            </a:bodyPr>
            <a:lstStyle/>
            <a:p>
              <a:pPr marL="0" indent="0" rtl="0" algn="ctr" defTabSz="914400" eaLnBrk="1" latinLnBrk="0" hangingPunct="1">
                <a:buFontTx/>
                <a:buNone/>
              </a:pPr>
              <a:r>
                <a:rPr sz="900">
                  <a:latin typeface="Garamond" charset="0"/>
                  <a:ea typeface="Nirmala UI" charset="0"/>
                  <a:sym typeface="Nirmala UI" charset="0"/>
                </a:rPr>
                <a:t>Department of North-Eastern Region</a:t>
              </a:r>
              <a:endParaRPr lang="ko-KR" altLang="en-US" sz="900">
                <a:latin typeface="Garamond" charset="0"/>
                <a:ea typeface="Nirmala UI" charset="0"/>
                <a:sym typeface="Nirmala UI" charset="0"/>
              </a:endParaRPr>
            </a:p>
          </p:txBody>
        </p:sp>
      </p:grpSp>
      <p:sp>
        <p:nvSpPr>
          <p:cNvPr id="6" name="Rect 0"/>
          <p:cNvSpPr>
            <a:spLocks/>
          </p:cNvSpPr>
          <p:nvPr/>
        </p:nvSpPr>
        <p:spPr>
          <a:xfrm rot="0">
            <a:off x="7149465" y="878205"/>
            <a:ext cx="1019175" cy="897255"/>
          </a:xfrm>
          <a:prstGeom prst="ellipse"/>
          <a:solidFill>
            <a:srgbClr val="AA9A99"/>
          </a:solidFill>
          <a:ln w="12700" cap="flat" cmpd="sng">
            <a:solidFill>
              <a:schemeClr val="lt1">
                <a:alpha val="100000"/>
              </a:schemeClr>
            </a:solidFill>
            <a:prstDash val="solid"/>
          </a:ln>
        </p:spPr>
        <p:txBody>
          <a:bodyPr wrap="square" lIns="11430" tIns="11430" rIns="11430" bIns="11430" numCol="1" vert="horz" anchor="ctr" upright="1">
            <a:noAutofit/>
          </a:bodyPr>
          <a:lstStyle/>
          <a:p>
            <a:pPr marL="0" indent="0" rtl="0" algn="ctr" defTabSz="914400" eaLnBrk="1" latinLnBrk="0" hangingPunct="1">
              <a:buFontTx/>
              <a:buNone/>
            </a:pPr>
            <a:r>
              <a:rPr sz="900">
                <a:latin typeface="Garamond" charset="0"/>
                <a:ea typeface="Nirmala UI" charset="0"/>
              </a:rPr>
              <a:t>Ministry of Food Processing Industries</a:t>
            </a:r>
            <a:endParaRPr lang="ko-KR" altLang="en-US" sz="900">
              <a:latin typeface="Garamond" charset="0"/>
              <a:ea typeface="Nirmala UI" charset="0"/>
            </a:endParaRPr>
          </a:p>
        </p:txBody>
      </p:sp>
      <p:sp>
        <p:nvSpPr>
          <p:cNvPr id="6" name="Rect 0"/>
          <p:cNvSpPr>
            <a:spLocks/>
          </p:cNvSpPr>
          <p:nvPr/>
        </p:nvSpPr>
        <p:spPr>
          <a:xfrm rot="0">
            <a:off x="7149465" y="878205"/>
            <a:ext cx="1019175" cy="897255"/>
          </a:xfrm>
          <a:prstGeom prst="ellipse"/>
          <a:solidFill>
            <a:srgbClr val="AA9A99"/>
          </a:solidFill>
          <a:ln w="12700" cap="flat" cmpd="sng">
            <a:solidFill>
              <a:schemeClr val="lt1">
                <a:alpha val="100000"/>
              </a:schemeClr>
            </a:solidFill>
            <a:prstDash val="solid"/>
          </a:ln>
        </p:spPr>
        <p:txBody>
          <a:bodyPr wrap="square" lIns="11430" tIns="11430" rIns="11430" bIns="11430" numCol="1" vert="horz" anchor="ctr" upright="1">
            <a:noAutofit/>
          </a:bodyPr>
          <a:lstStyle/>
          <a:p>
            <a:pPr marL="0" indent="0" rtl="0" algn="ctr" defTabSz="914400" eaLnBrk="1" latinLnBrk="0" hangingPunct="1">
              <a:buFontTx/>
              <a:buNone/>
            </a:pPr>
            <a:r>
              <a:rPr sz="900">
                <a:latin typeface="Garamond" charset="0"/>
                <a:ea typeface="Nirmala UI" charset="0"/>
              </a:rPr>
              <a:t>Ministry of Food Processing Industries</a:t>
            </a:r>
            <a:endParaRPr lang="ko-KR" altLang="en-US" sz="900">
              <a:latin typeface="Garamond" charset="0"/>
              <a:ea typeface="Nirmala UI" charset="0"/>
            </a:endParaRPr>
          </a:p>
        </p:txBody>
      </p:sp>
      <p:sp>
        <p:nvSpPr>
          <p:cNvPr id="3" name="Rect 0"/>
          <p:cNvSpPr txBox="1">
            <a:spLocks noGrp="1"/>
          </p:cNvSpPr>
          <p:nvPr>
            <p:ph type="sldNum" idx="12"/>
          </p:nvPr>
        </p:nvSpPr>
        <p:spPr>
          <a:xfrm rot="0">
            <a:off x="8871585" y="6339205"/>
            <a:ext cx="2745105" cy="367030"/>
          </a:xfrm>
          <a:prstGeom prst="rect"/>
        </p:spPr>
        <p:txBody>
          <a:bodyPr wrap="square" lIns="91440" tIns="45720" rIns="91440" bIns="45720" numCol="1" vert="horz" anchor="ctr">
            <a:noAutofit/>
          </a:bodyPr>
          <a:lstStyle/>
          <a:p>
            <a:pPr marL="0" indent="0" rtl="0" algn="r" defTabSz="914400" eaLnBrk="1" latinLnBrk="0" hangingPunct="1">
              <a:buFontTx/>
              <a:buNone/>
            </a:pPr>
            <a:fld id="{B9320F77-B9A0-41C5-862A-B4B631284C64}" type="slidenum">
              <a:rPr sz="1200">
                <a:latin typeface="Calibri" charset="0"/>
                <a:ea typeface="Calibri" charset="0"/>
              </a:rPr>
              <a:t>4</a:t>
            </a:fld>
            <a:endParaRPr lang="ko-KR" altLang="en-US" sz="1200">
              <a:latin typeface="Calibri" charset="0"/>
              <a:ea typeface="Calibri"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7" name="Rect 0"/>
          <p:cNvSpPr txBox="1">
            <a:spLocks/>
          </p:cNvSpPr>
          <p:nvPr/>
        </p:nvSpPr>
        <p:spPr>
          <a:xfrm rot="0">
            <a:off x="1339850" y="821690"/>
            <a:ext cx="9689465" cy="492125"/>
          </a:xfrm>
          <a:prstGeom prst="rect"/>
          <a:solidFill>
            <a:srgbClr val="FFC000"/>
          </a:solidFill>
          <a:ln>
            <a:noFill/>
            <a:prstDash/>
          </a:ln>
        </p:spPr>
        <p:txBody>
          <a:bodyPr wrap="square" lIns="91440" tIns="45720" rIns="91440" bIns="45720" numCol="1" vert="horz" anchor="t">
            <a:spAutoFit/>
          </a:bodyPr>
          <a:lstStyle/>
          <a:p>
            <a:pPr marL="0" indent="0" rtl="0" algn="ctr" defTabSz="914400" eaLnBrk="1" latinLnBrk="0" hangingPunct="1">
              <a:buFontTx/>
              <a:buNone/>
            </a:pPr>
            <a:r>
              <a:rPr sz="2600" b="1">
                <a:solidFill>
                  <a:schemeClr val="tx1"/>
                </a:solidFill>
                <a:latin typeface="Garamond" charset="0"/>
                <a:ea typeface="Calibri" charset="0"/>
              </a:rPr>
              <a:t>B</a:t>
            </a:r>
            <a:r>
              <a:rPr sz="2600" b="1">
                <a:solidFill>
                  <a:schemeClr val="tx1"/>
                </a:solidFill>
                <a:latin typeface="Garamond" charset="0"/>
                <a:ea typeface="Calibri" charset="0"/>
              </a:rPr>
              <a:t>u</a:t>
            </a:r>
            <a:r>
              <a:rPr sz="2600" b="1">
                <a:solidFill>
                  <a:schemeClr val="tx1"/>
                </a:solidFill>
                <a:latin typeface="Garamond" charset="0"/>
                <a:ea typeface="Calibri" charset="0"/>
              </a:rPr>
              <a:t>dget Estimates</a:t>
            </a:r>
            <a:r>
              <a:rPr lang="en-US" sz="2600" b="1">
                <a:solidFill>
                  <a:schemeClr val="tx1"/>
                </a:solidFill>
                <a:latin typeface="Garamond" charset="0"/>
                <a:ea typeface="Calibri" charset="0"/>
              </a:rPr>
              <a:t> </a:t>
            </a:r>
            <a:r>
              <a:rPr lang="en-US" sz="2600" b="1">
                <a:solidFill>
                  <a:schemeClr val="tx1"/>
                </a:solidFill>
                <a:latin typeface="Garamond" charset="0"/>
                <a:ea typeface="Calibri" charset="0"/>
              </a:rPr>
              <a:t>of R</a:t>
            </a:r>
            <a:r>
              <a:rPr sz="2600" b="1">
                <a:solidFill>
                  <a:schemeClr val="tx1"/>
                </a:solidFill>
                <a:latin typeface="Garamond" charset="0"/>
                <a:ea typeface="Calibri" charset="0"/>
              </a:rPr>
              <a:t>ural Development</a:t>
            </a:r>
            <a:endParaRPr lang="ko-KR" altLang="en-US" sz="2600" b="1">
              <a:solidFill>
                <a:schemeClr val="tx1"/>
              </a:solidFill>
              <a:latin typeface="Garamond" charset="0"/>
              <a:ea typeface="Calibri" charset="0"/>
            </a:endParaRPr>
          </a:p>
        </p:txBody>
      </p:sp>
      <p:sp>
        <p:nvSpPr>
          <p:cNvPr id="8" name="Rect 0"/>
          <p:cNvSpPr txBox="1">
            <a:spLocks/>
          </p:cNvSpPr>
          <p:nvPr/>
        </p:nvSpPr>
        <p:spPr>
          <a:xfrm rot="0">
            <a:off x="9271635" y="1531620"/>
            <a:ext cx="1841500" cy="342900"/>
          </a:xfrm>
          <a:prstGeom prst="rect"/>
        </p:spPr>
        <p:txBody>
          <a:bodyPr wrap="square" lIns="91440" tIns="45720" rIns="91440" bIns="45720" numCol="1" vert="horz" anchor="t">
            <a:normAutofit fontScale="100000" lnSpcReduction="0"/>
          </a:bodyPr>
          <a:lstStyle/>
          <a:p>
            <a:pPr marL="0" indent="0" rtl="0" algn="r" defTabSz="914400" eaLnBrk="1" latinLnBrk="0" hangingPunct="1">
              <a:buFontTx/>
              <a:buNone/>
            </a:pPr>
            <a:r>
              <a:rPr sz="1400" b="1">
                <a:solidFill>
                  <a:schemeClr val="tx1"/>
                </a:solidFill>
                <a:latin typeface="Cambria" charset="0"/>
                <a:ea typeface="Calibri" charset="0"/>
              </a:rPr>
              <a:t>(₹ i</a:t>
            </a:r>
            <a:r>
              <a:rPr sz="1400" b="1">
                <a:solidFill>
                  <a:schemeClr val="tx1"/>
                </a:solidFill>
                <a:latin typeface="Cambria" charset="0"/>
                <a:ea typeface="Calibri" charset="0"/>
              </a:rPr>
              <a:t>n Crore)</a:t>
            </a:r>
            <a:endParaRPr lang="ko-KR" altLang="en-US" sz="1400" b="1">
              <a:solidFill>
                <a:schemeClr val="tx1"/>
              </a:solidFill>
              <a:latin typeface="Cambria" charset="0"/>
              <a:ea typeface="Calibri" charset="0"/>
            </a:endParaRPr>
          </a:p>
        </p:txBody>
      </p:sp>
      <p:graphicFrame>
        <p:nvGraphicFramePr>
          <p:cNvPr id="6" name="Table 8"/>
          <p:cNvGraphicFramePr>
            <a:graphicFrameLocks noGrp="1"/>
          </p:cNvGraphicFramePr>
          <p:nvPr/>
        </p:nvGraphicFramePr>
        <p:xfrm>
          <a:off x="846455" y="1991360"/>
          <a:ext cx="10329545" cy="3683635"/>
        </p:xfrm>
        <a:graphic>
          <a:graphicData uri="http://schemas.openxmlformats.org/drawingml/2006/table">
            <a:tbl>
              <a:tblPr firstRow="1" bandRow="1">
                <a:tableStyleId>{5C22544A-7EE6-4342-B048-85BDC9FD1C3A}</a:tableStyleId>
              </a:tblPr>
              <a:tblGrid>
                <a:gridCol w="1706245"/>
                <a:gridCol w="1706245"/>
                <a:gridCol w="1706245"/>
                <a:gridCol w="1706245"/>
                <a:gridCol w="1706245"/>
                <a:gridCol w="1798320"/>
              </a:tblGrid>
              <a:tr h="805180">
                <a:tc>
                  <a:txBody>
                    <a:bodyPr/>
                    <a:lstStyle/>
                    <a:p>
                      <a:pPr marL="0" indent="0" rtl="0" algn="ctr" lvl="1">
                        <a:buFontTx/>
                        <a:buNone/>
                      </a:pPr>
                      <a:r>
                        <a:rPr sz="1200" kern="1200" i="0" b="1" strike="noStrike">
                          <a:solidFill>
                            <a:schemeClr val="tx1"/>
                          </a:solidFill>
                          <a:latin typeface="Calibri" charset="0"/>
                          <a:ea typeface="Calibri" charset="0"/>
                        </a:rPr>
                        <a:t>E</a:t>
                      </a:r>
                      <a:r>
                        <a:rPr sz="1200" kern="1200" i="0" b="1" strike="noStrike">
                          <a:solidFill>
                            <a:schemeClr val="tx1"/>
                          </a:solidFill>
                          <a:latin typeface="Calibri" charset="0"/>
                          <a:ea typeface="Calibri" charset="0"/>
                        </a:rPr>
                        <a:t>stimates/Year</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ctr" lvl="1">
                        <a:lnSpc>
                          <a:spcPct val="114999"/>
                        </a:lnSpc>
                        <a:buFontTx/>
                        <a:buNone/>
                      </a:pPr>
                      <a:r>
                        <a:rPr sz="1200" kern="1200" i="0" b="1" strike="noStrike">
                          <a:solidFill>
                            <a:schemeClr val="tx1"/>
                          </a:solidFill>
                          <a:latin typeface="Calibri" charset="0"/>
                          <a:ea typeface="Calibri" charset="0"/>
                        </a:rPr>
                        <a:t>2021-22</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ctr" lvl="1">
                        <a:lnSpc>
                          <a:spcPct val="114999"/>
                        </a:lnSpc>
                        <a:buFontTx/>
                        <a:buNone/>
                      </a:pPr>
                      <a:r>
                        <a:rPr sz="1200" kern="1200" i="0" b="1" strike="noStrike">
                          <a:solidFill>
                            <a:schemeClr val="tx1"/>
                          </a:solidFill>
                          <a:latin typeface="Calibri" charset="0"/>
                          <a:ea typeface="Calibri" charset="0"/>
                        </a:rPr>
                        <a:t>2022-23</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ctr" lvl="1">
                        <a:lnSpc>
                          <a:spcPct val="114999"/>
                        </a:lnSpc>
                        <a:buFontTx/>
                        <a:buNone/>
                      </a:pPr>
                      <a:r>
                        <a:rPr sz="1200" kern="1200" i="0" b="1" strike="noStrike">
                          <a:solidFill>
                            <a:schemeClr val="tx1"/>
                          </a:solidFill>
                          <a:latin typeface="Calibri" charset="0"/>
                          <a:ea typeface="Calibri" charset="0"/>
                        </a:rPr>
                        <a:t>2023-24</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ctr" defTabSz="914400" eaLnBrk="1" latinLnBrk="0" hangingPunct="1" lvl="1">
                        <a:lnSpc>
                          <a:spcPct val="114999"/>
                        </a:lnSpc>
                        <a:buFontTx/>
                        <a:buNone/>
                      </a:pPr>
                      <a:r>
                        <a:rPr sz="1200" kern="1200" i="0" b="1" strike="noStrike">
                          <a:solidFill>
                            <a:schemeClr val="tx1"/>
                          </a:solidFill>
                          <a:latin typeface="Calibri" charset="0"/>
                          <a:ea typeface="Calibri" charset="0"/>
                        </a:rPr>
                        <a:t>2024-25</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ctr" lvl="1">
                        <a:lnSpc>
                          <a:spcPct val="114999"/>
                        </a:lnSpc>
                        <a:buFontTx/>
                        <a:buNone/>
                      </a:pPr>
                      <a:endParaRPr lang="ko-KR" altLang="en-US" sz="1200" kern="1200" i="0" b="1" strike="noStrike">
                        <a:solidFill>
                          <a:schemeClr val="tx1"/>
                        </a:solidFill>
                        <a:latin typeface="Calibri" charset="0"/>
                        <a:ea typeface="Calibri" charset="0"/>
                      </a:endParaRPr>
                    </a:p>
                    <a:p>
                      <a:pPr marL="0" indent="0" rtl="0" algn="ctr" lvl="1">
                        <a:lnSpc>
                          <a:spcPct val="114999"/>
                        </a:lnSpc>
                        <a:buFontTx/>
                        <a:buNone/>
                      </a:pPr>
                      <a:r>
                        <a:rPr sz="1200" kern="1200" i="0" b="1" strike="noStrike">
                          <a:solidFill>
                            <a:schemeClr val="tx1"/>
                          </a:solidFill>
                          <a:latin typeface="Calibri" charset="0"/>
                          <a:ea typeface="Calibri" charset="0"/>
                        </a:rPr>
                        <a:t>2025-26</a:t>
                      </a:r>
                      <a:endParaRPr lang="ko-KR" altLang="en-US" sz="1200" kern="1200" i="0" b="1" strike="noStrike">
                        <a:solidFill>
                          <a:schemeClr val="tx1"/>
                        </a:solidFill>
                        <a:latin typeface="Calibri" charset="0"/>
                        <a:ea typeface="Calibri" charset="0"/>
                      </a:endParaRPr>
                    </a:p>
                    <a:p>
                      <a:pPr marL="0" indent="0" rtl="0" algn="ctr" defTabSz="914400" eaLnBrk="1" latinLnBrk="0" hangingPunct="1" lvl="1">
                        <a:lnSpc>
                          <a:spcPct val="114999"/>
                        </a:lnSpc>
                        <a:buFontTx/>
                        <a:buNone/>
                      </a:pP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r>
              <a:tr h="570865">
                <a:tc>
                  <a:txBody>
                    <a:bodyPr/>
                    <a:lstStyle/>
                    <a:p>
                      <a:pPr marL="0" indent="0" rtl="0" algn="ctr" lvl="1">
                        <a:buFontTx/>
                        <a:buNone/>
                      </a:pPr>
                      <a:r>
                        <a:rPr sz="1200" kern="1200" i="0" b="1" strike="noStrike">
                          <a:solidFill>
                            <a:schemeClr val="tx1"/>
                          </a:solidFill>
                          <a:latin typeface="Calibri" charset="0"/>
                          <a:ea typeface="Calibri" charset="0"/>
                        </a:rPr>
                        <a:t>Budget Estimates</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131601.14</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136040.28</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157571.01</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184596.30</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188784.64</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r>
              <a:tr h="513080">
                <a:tc>
                  <a:txBody>
                    <a:bodyPr/>
                    <a:lstStyle/>
                    <a:p>
                      <a:pPr marL="0" indent="0" rtl="0" algn="ctr" lvl="1">
                        <a:buFontTx/>
                        <a:buNone/>
                      </a:pPr>
                      <a:r>
                        <a:rPr sz="1200" kern="1200" i="0" b="1" strike="noStrike">
                          <a:solidFill>
                            <a:schemeClr val="tx1"/>
                          </a:solidFill>
                          <a:latin typeface="Calibri" charset="0"/>
                          <a:ea typeface="Calibri" charset="0"/>
                        </a:rPr>
                        <a:t>Revised estimates</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163299.30</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181180.02</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171125.46</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173932.22</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endParaRPr lang="ko-KR" altLang="en-US" sz="1200" kern="1200" i="0" b="1" strike="noStrike">
                        <a:solidFill>
                          <a:srgbClr val="000000"/>
                        </a:solidFill>
                        <a:latin typeface="Calibri" charset="0"/>
                        <a:ea typeface="Calibri" charset="0"/>
                      </a:endParaRPr>
                    </a:p>
                  </a:txBody>
                  <a:tcPr marL="6350" marR="6350" marT="6350" marB="0" anchor="t">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r>
              <a:tr h="612140">
                <a:tc>
                  <a:txBody>
                    <a:bodyPr/>
                    <a:lstStyle/>
                    <a:p>
                      <a:pPr marL="0" indent="0" rtl="0" algn="ctr" lvl="1">
                        <a:buFontTx/>
                        <a:buNone/>
                      </a:pPr>
                      <a:r>
                        <a:rPr sz="1200" kern="1200" i="0" b="1" strike="noStrike">
                          <a:solidFill>
                            <a:schemeClr val="tx1"/>
                          </a:solidFill>
                          <a:latin typeface="Calibri" charset="0"/>
                          <a:ea typeface="Calibri" charset="0"/>
                        </a:rPr>
                        <a:t>Actual Expe</a:t>
                      </a:r>
                      <a:r>
                        <a:rPr lang="en-US" sz="1200" kern="1200" i="0" b="1" strike="noStrike">
                          <a:solidFill>
                            <a:schemeClr val="tx1"/>
                          </a:solidFill>
                          <a:latin typeface="Calibri" charset="0"/>
                          <a:ea typeface="Calibri" charset="0"/>
                        </a:rPr>
                        <a:t>n</a:t>
                      </a:r>
                      <a:r>
                        <a:rPr lang="en-US" sz="1200" kern="1200" i="0" b="1" strike="noStrike">
                          <a:solidFill>
                            <a:schemeClr val="tx1"/>
                          </a:solidFill>
                          <a:latin typeface="Calibri" charset="0"/>
                          <a:ea typeface="Calibri" charset="0"/>
                        </a:rPr>
                        <a:t>diture </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160434.01</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177101.53</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150195.93</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172209.64</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endParaRPr lang="ko-KR" altLang="en-US" sz="1200" kern="1200" i="0" b="1" strike="noStrike">
                        <a:solidFill>
                          <a:srgbClr val="000000"/>
                        </a:solidFill>
                        <a:latin typeface="Calibri" charset="0"/>
                        <a:ea typeface="Calibri" charset="0"/>
                      </a:endParaRPr>
                    </a:p>
                  </a:txBody>
                  <a:tcPr marL="6350" marR="6350" marT="6350" marB="0" anchor="t">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r>
              <a:tr h="591185">
                <a:tc>
                  <a:txBody>
                    <a:bodyPr/>
                    <a:lstStyle/>
                    <a:p>
                      <a:pPr marL="0" indent="0" rtl="0" algn="ctr" lvl="1">
                        <a:buFontTx/>
                        <a:buNone/>
                      </a:pPr>
                      <a:r>
                        <a:rPr sz="1200" kern="1200" i="0" b="1" strike="noStrike">
                          <a:solidFill>
                            <a:schemeClr val="tx1"/>
                          </a:solidFill>
                          <a:latin typeface="Calibri" charset="0"/>
                          <a:ea typeface="Calibri" charset="0"/>
                        </a:rPr>
                        <a:t>E</a:t>
                      </a:r>
                      <a:r>
                        <a:rPr sz="1200" kern="1200" i="0" b="1" strike="noStrike">
                          <a:solidFill>
                            <a:schemeClr val="tx1"/>
                          </a:solidFill>
                          <a:latin typeface="Calibri" charset="0"/>
                          <a:ea typeface="Calibri" charset="0"/>
                        </a:rPr>
                        <a:t>xpenditure</a:t>
                      </a:r>
                      <a:r>
                        <a:rPr lang="en-US" sz="1200" kern="1200" i="0" b="1" strike="noStrike">
                          <a:solidFill>
                            <a:schemeClr val="tx1"/>
                          </a:solidFill>
                          <a:latin typeface="Calibri" charset="0"/>
                          <a:ea typeface="Calibri" charset="0"/>
                        </a:rPr>
                        <a:t> </a:t>
                      </a:r>
                      <a:r>
                        <a:rPr lang="en-US" sz="1200" kern="1200" i="0" b="1" strike="noStrike">
                          <a:solidFill>
                            <a:schemeClr val="tx1"/>
                          </a:solidFill>
                          <a:latin typeface="Calibri" charset="0"/>
                          <a:ea typeface="Calibri" charset="0"/>
                        </a:rPr>
                        <a:t>marked </a:t>
                      </a:r>
                      <a:r>
                        <a:rPr lang="en-US" sz="1200" kern="1200" i="0" b="1" strike="noStrike">
                          <a:solidFill>
                            <a:schemeClr val="tx1"/>
                          </a:solidFill>
                          <a:latin typeface="Calibri" charset="0"/>
                          <a:ea typeface="Calibri" charset="0"/>
                        </a:rPr>
                        <a:t>u</a:t>
                      </a:r>
                      <a:r>
                        <a:rPr lang="en-US" sz="1200" kern="1200" i="0" b="1" strike="noStrike">
                          <a:solidFill>
                            <a:schemeClr val="tx1"/>
                          </a:solidFill>
                          <a:latin typeface="Calibri" charset="0"/>
                          <a:ea typeface="Calibri" charset="0"/>
                        </a:rPr>
                        <a:t>nder GBS</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6</a:t>
                      </a:r>
                      <a:r>
                        <a:rPr sz="1200" kern="1200" i="0" b="1">
                          <a:solidFill>
                            <a:srgbClr val="000000"/>
                          </a:solidFill>
                          <a:latin typeface="Calibri" charset="0"/>
                          <a:ea typeface="Calibri" charset="0"/>
                        </a:rPr>
                        <a:t>9340.1</a:t>
                      </a:r>
                      <a:r>
                        <a:rPr lang="en-US" sz="1200" kern="1200" i="0" b="1">
                          <a:solidFill>
                            <a:srgbClr val="000000"/>
                          </a:solidFill>
                          <a:latin typeface="Calibri" charset="0"/>
                          <a:ea typeface="Calibri" charset="0"/>
                        </a:rPr>
                        <a:t>1</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8</a:t>
                      </a:r>
                      <a:r>
                        <a:rPr sz="1200" kern="1200" i="0" b="1">
                          <a:solidFill>
                            <a:srgbClr val="000000"/>
                          </a:solidFill>
                          <a:latin typeface="Calibri" charset="0"/>
                          <a:ea typeface="Calibri" charset="0"/>
                        </a:rPr>
                        <a:t>309</a:t>
                      </a:r>
                      <a:r>
                        <a:rPr lang="en-US" sz="1200" kern="1200" i="0" b="1">
                          <a:solidFill>
                            <a:srgbClr val="000000"/>
                          </a:solidFill>
                          <a:latin typeface="Calibri" charset="0"/>
                          <a:ea typeface="Calibri" charset="0"/>
                        </a:rPr>
                        <a:t>9</a:t>
                      </a:r>
                      <a:r>
                        <a:rPr sz="1200" kern="1200" i="0" b="1">
                          <a:solidFill>
                            <a:srgbClr val="000000"/>
                          </a:solidFill>
                          <a:latin typeface="Calibri" charset="0"/>
                          <a:ea typeface="Calibri" charset="0"/>
                        </a:rPr>
                        <a:t>.</a:t>
                      </a:r>
                      <a:r>
                        <a:rPr lang="en-US" sz="1200" kern="1200" i="0" b="1">
                          <a:solidFill>
                            <a:srgbClr val="000000"/>
                          </a:solidFill>
                          <a:latin typeface="Calibri" charset="0"/>
                          <a:ea typeface="Calibri" charset="0"/>
                        </a:rPr>
                        <a:t>1</a:t>
                      </a:r>
                      <a:r>
                        <a:rPr lang="en-US" sz="1200" kern="1200" i="0" b="1">
                          <a:solidFill>
                            <a:srgbClr val="000000"/>
                          </a:solidFill>
                          <a:latin typeface="Calibri" charset="0"/>
                          <a:ea typeface="Calibri" charset="0"/>
                        </a:rPr>
                        <a:t>5</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9</a:t>
                      </a:r>
                      <a:r>
                        <a:rPr sz="1200" kern="1200" i="0" b="1">
                          <a:solidFill>
                            <a:srgbClr val="000000"/>
                          </a:solidFill>
                          <a:latin typeface="Calibri" charset="0"/>
                          <a:ea typeface="Calibri" charset="0"/>
                        </a:rPr>
                        <a:t>4159.34</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sz="1200" kern="1200" i="0" b="1">
                          <a:solidFill>
                            <a:srgbClr val="000000"/>
                          </a:solidFill>
                          <a:latin typeface="Calibri" charset="0"/>
                          <a:ea typeface="Calibri" charset="0"/>
                        </a:rPr>
                        <a:t>9</a:t>
                      </a:r>
                      <a:r>
                        <a:rPr sz="1200" kern="1200" i="0" b="1">
                          <a:solidFill>
                            <a:srgbClr val="000000"/>
                          </a:solidFill>
                          <a:latin typeface="Calibri" charset="0"/>
                          <a:ea typeface="Calibri" charset="0"/>
                        </a:rPr>
                        <a:t>4318.34</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endParaRPr lang="ko-KR" altLang="en-US" sz="1200" kern="1200" i="0" b="1" strike="noStrike">
                        <a:solidFill>
                          <a:srgbClr val="000000"/>
                        </a:solidFill>
                        <a:latin typeface="Calibri" charset="0"/>
                        <a:ea typeface="Calibri" charset="0"/>
                      </a:endParaRPr>
                    </a:p>
                  </a:txBody>
                  <a:tcPr marL="6350" marR="6350" marT="6350" marB="0" anchor="t">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r>
              <a:tr h="591185">
                <a:tc>
                  <a:txBody>
                    <a:bodyPr/>
                    <a:lstStyle/>
                    <a:p>
                      <a:pPr marL="0" indent="0" rtl="0" algn="ctr" lvl="1">
                        <a:buFontTx/>
                        <a:buNone/>
                      </a:pPr>
                      <a:r>
                        <a:rPr lang="en-US" sz="1200" kern="1200" i="0" b="1" strike="noStrike">
                          <a:solidFill>
                            <a:schemeClr val="tx1"/>
                          </a:solidFill>
                          <a:latin typeface="Calibri" charset="0"/>
                          <a:ea typeface="Calibri" charset="0"/>
                        </a:rPr>
                        <a:t>(</a:t>
                      </a:r>
                      <a:r>
                        <a:rPr lang="en-US" sz="1200" kern="1200" i="0" b="1" strike="noStrike">
                          <a:solidFill>
                            <a:schemeClr val="tx1"/>
                          </a:solidFill>
                          <a:latin typeface="Calibri" charset="0"/>
                          <a:ea typeface="Calibri" charset="0"/>
                        </a:rPr>
                        <a:t>%) </a:t>
                      </a:r>
                      <a:r>
                        <a:rPr lang="en-US" sz="1200" kern="1200" i="0" b="1" strike="noStrike">
                          <a:solidFill>
                            <a:schemeClr val="tx1"/>
                          </a:solidFill>
                          <a:latin typeface="Calibri" charset="0"/>
                          <a:ea typeface="Calibri" charset="0"/>
                        </a:rPr>
                        <a:t>o</a:t>
                      </a:r>
                      <a:r>
                        <a:rPr lang="en-US" sz="1200" kern="1200" i="0" b="1" strike="noStrike">
                          <a:solidFill>
                            <a:schemeClr val="tx1"/>
                          </a:solidFill>
                          <a:latin typeface="Calibri" charset="0"/>
                          <a:ea typeface="Calibri" charset="0"/>
                        </a:rPr>
                        <a:t>f GBS </a:t>
                      </a:r>
                      <a:r>
                        <a:rPr lang="en-US" sz="1200" kern="1200" i="0" b="1" strike="noStrike">
                          <a:solidFill>
                            <a:schemeClr val="tx1"/>
                          </a:solidFill>
                          <a:latin typeface="Calibri" charset="0"/>
                          <a:ea typeface="Calibri" charset="0"/>
                        </a:rPr>
                        <a:t>ag</a:t>
                      </a:r>
                      <a:r>
                        <a:rPr lang="en-US" sz="1200" kern="1200" i="0" b="1" strike="noStrike">
                          <a:solidFill>
                            <a:schemeClr val="tx1"/>
                          </a:solidFill>
                          <a:latin typeface="Calibri" charset="0"/>
                          <a:ea typeface="Calibri" charset="0"/>
                        </a:rPr>
                        <a:t>ainst </a:t>
                      </a:r>
                      <a:r>
                        <a:rPr lang="en-US" sz="1200" kern="1200" i="0" b="1" strike="noStrike">
                          <a:solidFill>
                            <a:schemeClr val="tx1"/>
                          </a:solidFill>
                          <a:latin typeface="Calibri" charset="0"/>
                          <a:ea typeface="Calibri" charset="0"/>
                        </a:rPr>
                        <a:t>A</a:t>
                      </a:r>
                      <a:r>
                        <a:rPr lang="en-US" sz="1200" kern="1200" i="0" b="1" strike="noStrike">
                          <a:solidFill>
                            <a:schemeClr val="tx1"/>
                          </a:solidFill>
                          <a:latin typeface="Calibri" charset="0"/>
                          <a:ea typeface="Calibri" charset="0"/>
                        </a:rPr>
                        <a:t>E</a:t>
                      </a:r>
                      <a:endParaRPr lang="ko-KR" altLang="en-US" sz="1200" kern="1200" i="0" b="1" strike="noStrike">
                        <a:solidFill>
                          <a:schemeClr val="tx1"/>
                        </a:solidFill>
                        <a:latin typeface="Calibri" charset="0"/>
                        <a:ea typeface="Calibri" charset="0"/>
                      </a:endParaRPr>
                    </a:p>
                  </a:txBody>
                  <a:tcPr marL="10160" marR="10160" marT="9525"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lang="en-US" sz="1200" kern="1200" i="0" b="1">
                          <a:solidFill>
                            <a:srgbClr val="000000"/>
                          </a:solidFill>
                          <a:latin typeface="Calibri" charset="0"/>
                          <a:ea typeface="Calibri" charset="0"/>
                        </a:rPr>
                        <a:t>4</a:t>
                      </a:r>
                      <a:r>
                        <a:rPr lang="en-US" sz="1200" kern="1200" i="0" b="1">
                          <a:solidFill>
                            <a:srgbClr val="000000"/>
                          </a:solidFill>
                          <a:latin typeface="Calibri" charset="0"/>
                          <a:ea typeface="Calibri" charset="0"/>
                        </a:rPr>
                        <a:t>3.22</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lang="en-US" sz="1200" kern="1200" i="0" b="1">
                          <a:solidFill>
                            <a:srgbClr val="000000"/>
                          </a:solidFill>
                          <a:latin typeface="Calibri" charset="0"/>
                          <a:ea typeface="Calibri" charset="0"/>
                        </a:rPr>
                        <a:t>4</a:t>
                      </a:r>
                      <a:r>
                        <a:rPr lang="en-US" sz="1200" kern="1200" i="0" b="1">
                          <a:solidFill>
                            <a:srgbClr val="000000"/>
                          </a:solidFill>
                          <a:latin typeface="Calibri" charset="0"/>
                          <a:ea typeface="Calibri" charset="0"/>
                        </a:rPr>
                        <a:t>6.92</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lang="en-US" sz="1200" kern="1200" i="0" b="1">
                          <a:solidFill>
                            <a:srgbClr val="000000"/>
                          </a:solidFill>
                          <a:latin typeface="Calibri" charset="0"/>
                          <a:ea typeface="Calibri" charset="0"/>
                        </a:rPr>
                        <a:t>6</a:t>
                      </a:r>
                      <a:r>
                        <a:rPr lang="en-US" sz="1200" kern="1200" i="0" b="1">
                          <a:solidFill>
                            <a:srgbClr val="000000"/>
                          </a:solidFill>
                          <a:latin typeface="Calibri" charset="0"/>
                          <a:ea typeface="Calibri" charset="0"/>
                        </a:rPr>
                        <a:t>2.</a:t>
                      </a:r>
                      <a:r>
                        <a:rPr lang="en-US" sz="1200" kern="1200" i="0" b="1">
                          <a:solidFill>
                            <a:srgbClr val="000000"/>
                          </a:solidFill>
                          <a:latin typeface="Calibri" charset="0"/>
                          <a:ea typeface="Calibri" charset="0"/>
                        </a:rPr>
                        <a:t>7</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r>
                        <a:rPr lang="en-US" sz="1200" kern="1200" i="0" b="1">
                          <a:solidFill>
                            <a:srgbClr val="000000"/>
                          </a:solidFill>
                          <a:latin typeface="Calibri" charset="0"/>
                          <a:ea typeface="Calibri" charset="0"/>
                        </a:rPr>
                        <a:t>5</a:t>
                      </a:r>
                      <a:r>
                        <a:rPr lang="en-US" sz="1200" kern="1200" i="0" b="1">
                          <a:solidFill>
                            <a:srgbClr val="000000"/>
                          </a:solidFill>
                          <a:latin typeface="Calibri" charset="0"/>
                          <a:ea typeface="Calibri" charset="0"/>
                        </a:rPr>
                        <a:t>4.76</a:t>
                      </a:r>
                      <a:endParaRPr lang="ko-KR" altLang="en-US" sz="1200" kern="1200" i="0" b="1">
                        <a:solidFill>
                          <a:srgbClr val="000000"/>
                        </a:solidFill>
                        <a:latin typeface="Calibri" charset="0"/>
                        <a:ea typeface="Calibri" charset="0"/>
                      </a:endParaRPr>
                    </a:p>
                  </a:txBody>
                  <a:tcPr marL="0" marR="0" marT="0" marB="0" anchor="ctr">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c>
                  <a:txBody>
                    <a:bodyPr/>
                    <a:lstStyle/>
                    <a:p>
                      <a:pPr marL="0" indent="0" rtl="0" algn="r" lvl="1">
                        <a:lnSpc>
                          <a:spcPct val="114999"/>
                        </a:lnSpc>
                        <a:buFontTx/>
                        <a:buNone/>
                      </a:pPr>
                      <a:endParaRPr lang="ko-KR" altLang="en-US" sz="1200" kern="1200" i="0" b="1" strike="noStrike">
                        <a:solidFill>
                          <a:srgbClr val="000000"/>
                        </a:solidFill>
                        <a:latin typeface="Calibri" charset="0"/>
                        <a:ea typeface="Calibri" charset="0"/>
                      </a:endParaRPr>
                    </a:p>
                  </a:txBody>
                  <a:tcPr marL="6350" marR="6350" marT="6350" marB="0" anchor="t">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solidFill>
                      <a:schemeClr val="bg2"/>
                    </a:solidFill>
                  </a:tcPr>
                </a:tc>
              </a:tr>
            </a:tbl>
          </a:graphicData>
        </a:graphic>
      </p:graphicFrame>
      <p:sp>
        <p:nvSpPr>
          <p:cNvPr id="12" name="Rect 0"/>
          <p:cNvSpPr txBox="1">
            <a:spLocks noGrp="1"/>
          </p:cNvSpPr>
          <p:nvPr>
            <p:ph type="sldNum" idx="12"/>
          </p:nvPr>
        </p:nvSpPr>
        <p:spPr>
          <a:xfrm rot="0">
            <a:off x="8610600" y="6356350"/>
            <a:ext cx="2745105" cy="367030"/>
          </a:xfrm>
          <a:prstGeom prst="rect"/>
        </p:spPr>
        <p:txBody>
          <a:bodyPr wrap="square" lIns="91440" tIns="45720" rIns="91440" bIns="45720" numCol="1" vert="horz" anchor="ctr">
            <a:noAutofit/>
          </a:bodyPr>
          <a:lstStyle/>
          <a:p>
            <a:pPr marL="0" indent="0" rtl="0" algn="r" defTabSz="914400" eaLnBrk="1" latinLnBrk="0" hangingPunct="1">
              <a:buFontTx/>
              <a:buNone/>
            </a:pPr>
            <a:fld id="{B9320F77-B9A0-41C5-862A-B4B631284C64}" type="slidenum">
              <a:rPr sz="1200">
                <a:latin typeface="Calibri" charset="0"/>
                <a:ea typeface="Calibri" charset="0"/>
              </a:rPr>
              <a:t>5</a:t>
            </a:fld>
            <a:endParaRPr lang="ko-KR" altLang="en-US" sz="1200">
              <a:latin typeface="Calibri" charset="0"/>
              <a:ea typeface="Calibri"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2" name="Text Placeholder 2"/>
          <p:cNvSpPr txBox="1">
            <a:spLocks noGrp="1"/>
          </p:cNvSpPr>
          <p:nvPr>
            <p:ph type="title"/>
          </p:nvPr>
        </p:nvSpPr>
        <p:spPr>
          <a:xfrm rot="0">
            <a:off x="782955" y="600075"/>
            <a:ext cx="10368280" cy="852805"/>
          </a:xfrm>
          <a:prstGeom prst="rect"/>
        </p:spPr>
        <p:txBody>
          <a:bodyPr wrap="square" lIns="91440" tIns="45720" rIns="91440" bIns="45720" numCol="1" vert="horz" anchor="ctr">
            <a:normAutofit fontScale="100000" lnSpcReduction="0"/>
          </a:bodyPr>
          <a:lstStyle/>
          <a:p>
            <a:pPr marL="0" indent="0" rtl="0">
              <a:buFontTx/>
              <a:buNone/>
            </a:pPr>
            <a:r>
              <a:rPr sz="2400" b="1"/>
              <a:t>Gender Budget statement</a:t>
            </a:r>
            <a:r>
              <a:rPr sz="2400" b="1"/>
              <a:t> </a:t>
            </a:r>
            <a:r>
              <a:rPr sz="2400" b="1"/>
              <a:t>under </a:t>
            </a:r>
            <a:r>
              <a:rPr lang="en-US" sz="2400" b="1"/>
              <a:t/>
            </a:r>
            <a:br>
              <a:rPr lang="en-US" sz="2400" b="1"/>
            </a:br>
            <a:r>
              <a:rPr sz="2400" b="1">
                <a:latin typeface="+mn-lt"/>
                <a:ea typeface="+mn-ea"/>
                <a:cs typeface="+mn-cs"/>
              </a:rPr>
              <a:t>Mahatma Gandhi National Rural Employment Guarantee Scheme</a:t>
            </a:r>
            <a:endParaRPr lang="ko-KR" altLang="en-US" sz="2400" b="1"/>
          </a:p>
        </p:txBody>
      </p:sp>
      <p:graphicFrame>
        <p:nvGraphicFramePr>
          <p:cNvPr id="4" name="Table 2"/>
          <p:cNvGraphicFramePr>
            <a:graphicFrameLocks noGrp="1"/>
          </p:cNvGraphicFramePr>
          <p:nvPr/>
        </p:nvGraphicFramePr>
        <p:xfrm>
          <a:off x="916305" y="1878330"/>
          <a:ext cx="10179685" cy="2591435"/>
        </p:xfrm>
        <a:graphic>
          <a:graphicData uri="http://schemas.openxmlformats.org/drawingml/2006/table">
            <a:tbl>
              <a:tblPr firstRow="1" bandRow="1">
                <a:tableStyleId>{5C22544A-7EE6-4342-B048-85BDC9FD1C3A}</a:tableStyleId>
              </a:tblPr>
              <a:tblGrid>
                <a:gridCol w="1972945"/>
                <a:gridCol w="1323975"/>
                <a:gridCol w="1664970"/>
                <a:gridCol w="1756410"/>
                <a:gridCol w="1876425"/>
                <a:gridCol w="1584960"/>
              </a:tblGrid>
              <a:tr h="440055">
                <a:tc>
                  <a:txBody>
                    <a:bodyPr/>
                    <a:lstStyle/>
                    <a:p>
                      <a:pPr marL="0" indent="0" hangingPunct="1" lvl="1">
                        <a:buFontTx/>
                        <a:buNone/>
                      </a:pPr>
                      <a:r>
                        <a:rPr sz="1100" kern="1200" i="0" b="1">
                          <a:solidFill>
                            <a:schemeClr val="tx1"/>
                          </a:solidFill>
                          <a:latin typeface="Calibri" charset="0"/>
                          <a:ea typeface="Calibri" charset="0"/>
                        </a:rPr>
                        <a:t>C</a:t>
                      </a:r>
                      <a:r>
                        <a:rPr sz="1100" kern="1200" i="0" b="1">
                          <a:solidFill>
                            <a:schemeClr val="tx1"/>
                          </a:solidFill>
                          <a:latin typeface="Calibri" charset="0"/>
                          <a:ea typeface="Calibri" charset="0"/>
                        </a:rPr>
                        <a:t>omponent/Year</a:t>
                      </a:r>
                      <a:endParaRPr lang="ko-KR" altLang="en-US" sz="1100" kern="1200" i="0" b="1">
                        <a:solidFill>
                          <a:schemeClr val="tx1"/>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chemeClr val="tx1"/>
                          </a:solidFill>
                          <a:latin typeface="Calibri" charset="0"/>
                          <a:ea typeface="Calibri" charset="0"/>
                        </a:rPr>
                        <a:t>2021-22</a:t>
                      </a:r>
                      <a:endParaRPr lang="ko-KR" altLang="en-US" sz="1100" kern="1200" i="0" b="1">
                        <a:solidFill>
                          <a:schemeClr val="tx1"/>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chemeClr val="tx1"/>
                          </a:solidFill>
                          <a:latin typeface="Calibri" charset="0"/>
                          <a:ea typeface="Calibri" charset="0"/>
                        </a:rPr>
                        <a:t>2022-23</a:t>
                      </a:r>
                      <a:endParaRPr lang="ko-KR" altLang="en-US" sz="1100" kern="1200" i="0" b="1">
                        <a:solidFill>
                          <a:schemeClr val="tx1"/>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chemeClr val="tx1"/>
                          </a:solidFill>
                          <a:latin typeface="Calibri" charset="0"/>
                          <a:ea typeface="Calibri" charset="0"/>
                        </a:rPr>
                        <a:t>2023-24</a:t>
                      </a:r>
                      <a:endParaRPr lang="ko-KR" altLang="en-US" sz="1100" kern="1200" i="0" b="1">
                        <a:solidFill>
                          <a:schemeClr val="tx1"/>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chemeClr val="tx1"/>
                          </a:solidFill>
                          <a:latin typeface="Calibri" charset="0"/>
                          <a:ea typeface="Calibri" charset="0"/>
                        </a:rPr>
                        <a:t>2024-25</a:t>
                      </a:r>
                      <a:endParaRPr lang="ko-KR" altLang="en-US" sz="1100" kern="1200" i="0" b="1">
                        <a:solidFill>
                          <a:schemeClr val="tx1"/>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chemeClr val="tx1"/>
                          </a:solidFill>
                          <a:latin typeface="Calibri" charset="0"/>
                          <a:ea typeface="Calibri" charset="0"/>
                        </a:rPr>
                        <a:t>2025-26</a:t>
                      </a:r>
                      <a:endParaRPr lang="ko-KR" altLang="en-US" sz="1100" kern="1200" i="0" b="1">
                        <a:solidFill>
                          <a:schemeClr val="tx1"/>
                        </a:solidFill>
                        <a:latin typeface="Calibri" charset="0"/>
                        <a:ea typeface="Calibri" charset="0"/>
                      </a:endParaRPr>
                    </a:p>
                  </a:txBody>
                  <a:tcPr marL="0" marR="0" marT="0" marB="0" anchor="ctr"/>
                </a:tc>
              </a:tr>
              <a:tr h="560070">
                <a:tc>
                  <a:txBody>
                    <a:bodyPr/>
                    <a:lstStyle/>
                    <a:p>
                      <a:pPr marL="0" indent="0" hangingPunct="1" lvl="1">
                        <a:buFontTx/>
                        <a:buNone/>
                      </a:pPr>
                      <a:r>
                        <a:rPr sz="1100" kern="1200" i="0" b="0">
                          <a:solidFill>
                            <a:schemeClr val="tx1"/>
                          </a:solidFill>
                          <a:latin typeface="Calibri" charset="0"/>
                          <a:ea typeface="Calibri" charset="0"/>
                        </a:rPr>
                        <a:t>Budget Estimates</a:t>
                      </a:r>
                      <a:endParaRPr lang="ko-KR" altLang="en-US" sz="1100" kern="1200" i="0" b="0">
                        <a:solidFill>
                          <a:schemeClr val="tx1"/>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chemeClr val="tx1"/>
                          </a:solidFill>
                          <a:latin typeface="Calibri" charset="0"/>
                          <a:ea typeface="Calibri" charset="0"/>
                        </a:rPr>
                        <a:t>73000.00</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73000.00</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60000.00</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86000.00</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86000</a:t>
                      </a:r>
                      <a:endParaRPr lang="ko-KR" altLang="en-US" sz="1100" kern="1200" i="0" b="0">
                        <a:solidFill>
                          <a:schemeClr val="tx1"/>
                        </a:solidFill>
                        <a:latin typeface="Calibri" charset="0"/>
                        <a:ea typeface="Calibri" charset="0"/>
                      </a:endParaRPr>
                    </a:p>
                  </a:txBody>
                  <a:tcPr marL="0" marR="0" marT="0" marB="0" anchor="b"/>
                </a:tc>
              </a:tr>
              <a:tr h="535940">
                <a:tc>
                  <a:txBody>
                    <a:bodyPr/>
                    <a:lstStyle/>
                    <a:p>
                      <a:pPr marL="0" indent="0" hangingPunct="1" lvl="1">
                        <a:buFontTx/>
                        <a:buNone/>
                      </a:pPr>
                      <a:r>
                        <a:rPr sz="1100" kern="1200" i="0" b="0">
                          <a:solidFill>
                            <a:schemeClr val="tx1"/>
                          </a:solidFill>
                          <a:latin typeface="Calibri" charset="0"/>
                          <a:ea typeface="Calibri" charset="0"/>
                        </a:rPr>
                        <a:t>Actual Expenditure</a:t>
                      </a:r>
                      <a:endParaRPr lang="ko-KR" altLang="en-US" sz="1100" kern="1200" i="0" b="0">
                        <a:solidFill>
                          <a:schemeClr val="tx1"/>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chemeClr val="tx1"/>
                          </a:solidFill>
                          <a:latin typeface="Calibri" charset="0"/>
                          <a:ea typeface="Calibri" charset="0"/>
                        </a:rPr>
                        <a:t>98441.36</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90810.99</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89351.45</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85833.98</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endParaRPr lang="ko-KR" altLang="en-US" sz="1100" kern="1200" i="0" b="0">
                        <a:solidFill>
                          <a:schemeClr val="tx1"/>
                        </a:solidFill>
                        <a:latin typeface="Calibri" charset="0"/>
                        <a:ea typeface="Calibri" charset="0"/>
                      </a:endParaRPr>
                    </a:p>
                  </a:txBody>
                  <a:tcPr marL="0" marR="0" marT="0" marB="0" anchor="b"/>
                </a:tc>
              </a:tr>
              <a:tr h="495300">
                <a:tc>
                  <a:txBody>
                    <a:bodyPr/>
                    <a:lstStyle/>
                    <a:p>
                      <a:pPr marL="0" indent="0" hangingPunct="1" lvl="1">
                        <a:buFontTx/>
                        <a:buNone/>
                      </a:pPr>
                      <a:r>
                        <a:rPr sz="1100" kern="1200" i="0" b="0">
                          <a:solidFill>
                            <a:schemeClr val="tx1"/>
                          </a:solidFill>
                          <a:latin typeface="Calibri" charset="0"/>
                          <a:ea typeface="Calibri" charset="0"/>
                        </a:rPr>
                        <a:t>Part B (30-99 )%</a:t>
                      </a:r>
                      <a:endParaRPr lang="ko-KR" altLang="en-US" sz="1100" kern="1200" i="0" b="0">
                        <a:solidFill>
                          <a:schemeClr val="tx1"/>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chemeClr val="tx1"/>
                          </a:solidFill>
                          <a:latin typeface="Calibri" charset="0"/>
                          <a:ea typeface="Calibri" charset="0"/>
                        </a:rPr>
                        <a:t>32822.62</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30268.64</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47739.54</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37654.58</a:t>
                      </a:r>
                      <a:endParaRPr lang="ko-KR" altLang="en-US" sz="1100" kern="1200" i="0" b="0">
                        <a:solidFill>
                          <a:schemeClr val="tx1"/>
                        </a:solidFill>
                        <a:latin typeface="Calibri" charset="0"/>
                        <a:ea typeface="Calibri" charset="0"/>
                      </a:endParaRPr>
                    </a:p>
                  </a:txBody>
                  <a:tcPr marL="0" marR="0" marT="0" marB="0" anchor="b">
                    <a:solidFill>
                      <a:srgbClr val="FCCC00"/>
                    </a:solidFill>
                  </a:tcPr>
                </a:tc>
                <a:tc>
                  <a:txBody>
                    <a:bodyPr/>
                    <a:lstStyle/>
                    <a:p>
                      <a:pPr marL="0" indent="0" algn="r" hangingPunct="1" lvl="1">
                        <a:buFontTx/>
                        <a:buNone/>
                      </a:pPr>
                      <a:r>
                        <a:rPr sz="1100" kern="1200" i="0" b="0">
                          <a:solidFill>
                            <a:schemeClr val="tx1"/>
                          </a:solidFill>
                          <a:latin typeface="Calibri" charset="0"/>
                          <a:ea typeface="Calibri" charset="0"/>
                        </a:rPr>
                        <a:t>40000</a:t>
                      </a:r>
                      <a:endParaRPr lang="ko-KR" altLang="en-US" sz="1100" kern="1200" i="0" b="0">
                        <a:solidFill>
                          <a:schemeClr val="tx1"/>
                        </a:solidFill>
                        <a:latin typeface="Calibri" charset="0"/>
                        <a:ea typeface="Calibri" charset="0"/>
                      </a:endParaRPr>
                    </a:p>
                  </a:txBody>
                  <a:tcPr marL="0" marR="0" marT="0" marB="0" anchor="b"/>
                </a:tc>
              </a:tr>
              <a:tr h="560070">
                <a:tc>
                  <a:txBody>
                    <a:bodyPr/>
                    <a:lstStyle/>
                    <a:p>
                      <a:pPr marL="0" indent="0" hangingPunct="1" lvl="1">
                        <a:buFontTx/>
                        <a:buNone/>
                      </a:pPr>
                      <a:r>
                        <a:rPr sz="1100" kern="1200" i="0" b="0">
                          <a:solidFill>
                            <a:schemeClr val="tx1"/>
                          </a:solidFill>
                          <a:latin typeface="Calibri" charset="0"/>
                          <a:ea typeface="Calibri" charset="0"/>
                        </a:rPr>
                        <a:t>Year wise % amount targeted</a:t>
                      </a:r>
                      <a:endParaRPr lang="ko-KR" altLang="en-US" sz="1100" kern="1200" i="0" b="0">
                        <a:solidFill>
                          <a:schemeClr val="tx1"/>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chemeClr val="tx1"/>
                          </a:solidFill>
                          <a:latin typeface="Calibri" charset="0"/>
                          <a:ea typeface="Calibri" charset="0"/>
                        </a:rPr>
                        <a:t>33.3</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33.3</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53.4</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43.9</a:t>
                      </a:r>
                      <a:endParaRPr lang="ko-KR" altLang="en-US" sz="1100" kern="1200" i="0" b="0">
                        <a:solidFill>
                          <a:schemeClr val="tx1"/>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chemeClr val="tx1"/>
                          </a:solidFill>
                          <a:latin typeface="Calibri" charset="0"/>
                          <a:ea typeface="Calibri" charset="0"/>
                        </a:rPr>
                        <a:t>0.0</a:t>
                      </a:r>
                      <a:endParaRPr lang="ko-KR" altLang="en-US" sz="1100" kern="1200" i="0" b="0">
                        <a:solidFill>
                          <a:schemeClr val="tx1"/>
                        </a:solidFill>
                        <a:latin typeface="Calibri" charset="0"/>
                        <a:ea typeface="Calibri" charset="0"/>
                      </a:endParaRPr>
                    </a:p>
                  </a:txBody>
                  <a:tcPr marL="0" marR="0" marT="0" marB="0" anchor="b"/>
                </a:tc>
              </a:tr>
            </a:tbl>
          </a:graphicData>
        </a:graphic>
      </p:graphicFrame>
      <p:sp>
        <p:nvSpPr>
          <p:cNvPr id="5" name="Text Box 4"/>
          <p:cNvSpPr txBox="1">
            <a:spLocks/>
          </p:cNvSpPr>
          <p:nvPr/>
        </p:nvSpPr>
        <p:spPr>
          <a:xfrm rot="0">
            <a:off x="10237470" y="1521460"/>
            <a:ext cx="861695" cy="278130"/>
          </a:xfrm>
          <a:prstGeom prst="rect"/>
          <a:noFill/>
          <a:ln>
            <a:noFill/>
            <a:prstDash/>
          </a:ln>
        </p:spPr>
        <p:txBody>
          <a:bodyPr wrap="square" lIns="89535" tIns="46355" rIns="89535" bIns="46355" vert="horz" anchor="t">
            <a:spAutoFit/>
          </a:bodyPr>
          <a:lstStyle/>
          <a:p>
            <a:pPr marL="0" indent="0" algn="l" hangingPunct="1"/>
            <a:r>
              <a:rPr sz="1200" i="0" b="0">
                <a:solidFill>
                  <a:srgbClr val="474747"/>
                </a:solidFill>
                <a:latin typeface="Arial" charset="0"/>
                <a:ea typeface="Google Sans" charset="0"/>
              </a:rPr>
              <a:t>₹</a:t>
            </a:r>
            <a:r>
              <a:rPr sz="1200" i="0" b="0">
                <a:solidFill>
                  <a:srgbClr val="474747"/>
                </a:solidFill>
                <a:latin typeface="Arial" charset="0"/>
                <a:ea typeface="Google Sans" charset="0"/>
              </a:rPr>
              <a:t> </a:t>
            </a:r>
            <a:r>
              <a:rPr sz="1200" i="0" b="0">
                <a:solidFill>
                  <a:srgbClr val="474747"/>
                </a:solidFill>
                <a:latin typeface="Arial" charset="0"/>
                <a:ea typeface="Google Sans" charset="0"/>
              </a:rPr>
              <a:t>in Crore</a:t>
            </a:r>
            <a:endParaRPr lang="ko-KR" altLang="en-US" sz="1800">
              <a:latin typeface="Nirmala UI" charset="0"/>
              <a:ea typeface="Nirmala UI" charset="0"/>
            </a:endParaRPr>
          </a:p>
        </p:txBody>
      </p:sp>
      <p:sp>
        <p:nvSpPr>
          <p:cNvPr id="6" name="Text Box 7"/>
          <p:cNvSpPr txBox="1">
            <a:spLocks/>
          </p:cNvSpPr>
          <p:nvPr/>
        </p:nvSpPr>
        <p:spPr>
          <a:xfrm rot="0">
            <a:off x="1052830" y="4842510"/>
            <a:ext cx="10150475" cy="892175"/>
          </a:xfrm>
          <a:prstGeom prst="rect"/>
          <a:noFill/>
        </p:spPr>
        <p:txBody>
          <a:bodyPr wrap="square" lIns="0" tIns="0" rIns="0" bIns="0" numCol="1" vert="horz" anchor="t">
            <a:spAutoFit/>
          </a:bodyPr>
          <a:lstStyle/>
          <a:p>
            <a:pPr marL="0" indent="0" rtl="0">
              <a:buFontTx/>
              <a:buNone/>
            </a:pPr>
            <a:r>
              <a:rPr lang="en-US" sz="2000">
                <a:latin typeface="Nirmala UI" charset="0"/>
                <a:ea typeface="Nirmala UI" charset="0"/>
              </a:rPr>
              <a:t>T</a:t>
            </a:r>
            <a:r>
              <a:rPr lang="en-US" sz="2000">
                <a:latin typeface="Nirmala UI" charset="0"/>
                <a:ea typeface="Nirmala UI" charset="0"/>
              </a:rPr>
              <a:t>otal of 69.18 crore persondays generated so far  under the scheme out of which Women Persondays stands at 56.4%</a:t>
            </a:r>
            <a:r>
              <a:rPr lang="en-US" sz="2000">
                <a:latin typeface="Nirmala UI" charset="0"/>
                <a:ea typeface="Nirmala UI" charset="0"/>
              </a:rPr>
              <a:t>.</a:t>
            </a:r>
            <a:endParaRPr lang="ko-KR" altLang="en-US" sz="2000">
              <a:latin typeface="Nirmala UI" charset="0"/>
              <a:ea typeface="Nirmala UI" charset="0"/>
            </a:endParaRPr>
          </a:p>
          <a:p>
            <a:pPr marL="0" indent="0" algn="l" hangingPunct="1">
              <a:buFontTx/>
              <a:buNone/>
            </a:pPr>
            <a:endParaRPr lang="ko-KR" altLang="en-US" sz="1800">
              <a:latin typeface="Nirmala UI" charset="0"/>
              <a:ea typeface="Nirmala UI"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2" name="Text Placeholder 2"/>
          <p:cNvSpPr txBox="1">
            <a:spLocks noGrp="1"/>
          </p:cNvSpPr>
          <p:nvPr>
            <p:ph type="title"/>
          </p:nvPr>
        </p:nvSpPr>
        <p:spPr>
          <a:xfrm rot="0">
            <a:off x="913130" y="530225"/>
            <a:ext cx="10211435" cy="957580"/>
          </a:xfrm>
          <a:prstGeom prst="rect"/>
        </p:spPr>
        <p:txBody>
          <a:bodyPr wrap="square" lIns="91440" tIns="45720" rIns="91440" bIns="45720" numCol="1" vert="horz" anchor="ctr">
            <a:normAutofit fontScale="100000" lnSpcReduction="0"/>
          </a:bodyPr>
          <a:lstStyle/>
          <a:p>
            <a:pPr marL="0" indent="0" rtl="0">
              <a:buFontTx/>
              <a:buNone/>
            </a:pPr>
            <a:r>
              <a:rPr lang="ko-KR" sz="2400" b="1">
                <a:latin typeface="맑은 고딕" charset="0"/>
                <a:ea typeface="맑은 고딕" charset="0"/>
                <a:cs typeface="+mn-cs"/>
              </a:rPr>
              <a:t>Gender Budget statement</a:t>
            </a:r>
            <a:r>
              <a:rPr sz="2400" b="1">
                <a:latin typeface="맑은 고딕" charset="0"/>
                <a:ea typeface="Nirmala UI" charset="0"/>
                <a:cs typeface="+mn-cs"/>
              </a:rPr>
              <a:t> </a:t>
            </a:r>
            <a:r>
              <a:rPr sz="2400" b="1">
                <a:latin typeface="맑은 고딕" charset="0"/>
                <a:ea typeface="Nirmala UI" charset="0"/>
                <a:cs typeface="+mn-cs"/>
              </a:rPr>
              <a:t>under </a:t>
            </a:r>
            <a:r>
              <a:rPr lang="en-US" sz="2400" b="1">
                <a:latin typeface="맑은 고딕" charset="0"/>
                <a:ea typeface="맑은 고딕" charset="0"/>
                <a:cs typeface="+mn-cs"/>
              </a:rPr>
              <a:t/>
            </a:r>
            <a:br>
              <a:rPr lang="en-US" sz="2400" b="1">
                <a:latin typeface="맑은 고딕" charset="0"/>
                <a:ea typeface="맑은 고딕" charset="0"/>
                <a:cs typeface="+mn-cs"/>
              </a:rPr>
            </a:br>
            <a:r>
              <a:rPr lang="ko-KR" sz="2400" b="1">
                <a:latin typeface="맑은 고딕" charset="0"/>
                <a:ea typeface="맑은 고딕" charset="0"/>
                <a:cs typeface="+mn-cs"/>
              </a:rPr>
              <a:t>Pradhan Mantri Awaas Yojana </a:t>
            </a:r>
            <a:r>
              <a:rPr lang="en-US" sz="2400" b="1">
                <a:latin typeface="맑은 고딕" charset="0"/>
                <a:ea typeface="맑은 고딕" charset="0"/>
                <a:cs typeface="+mn-cs"/>
              </a:rPr>
              <a:t>G</a:t>
            </a:r>
            <a:r>
              <a:rPr lang="en-US" sz="2400" b="1">
                <a:latin typeface="맑은 고딕" charset="0"/>
                <a:ea typeface="맑은 고딕" charset="0"/>
                <a:cs typeface="+mn-cs"/>
              </a:rPr>
              <a:t>ramin </a:t>
            </a:r>
            <a:r>
              <a:rPr lang="en-US" sz="2400" b="1">
                <a:latin typeface="맑은 고딕" charset="0"/>
                <a:ea typeface="맑은 고딕" charset="0"/>
                <a:cs typeface="+mn-cs"/>
              </a:rPr>
              <a:t>(</a:t>
            </a:r>
            <a:r>
              <a:rPr lang="en-US" sz="2400" b="1">
                <a:latin typeface="맑은 고딕" charset="0"/>
                <a:ea typeface="맑은 고딕" charset="0"/>
                <a:cs typeface="+mn-cs"/>
              </a:rPr>
              <a:t>PMA</a:t>
            </a:r>
            <a:r>
              <a:rPr lang="en-US" sz="2400" b="1">
                <a:latin typeface="맑은 고딕" charset="0"/>
                <a:ea typeface="맑은 고딕" charset="0"/>
                <a:cs typeface="+mn-cs"/>
              </a:rPr>
              <a:t>Y</a:t>
            </a:r>
            <a:r>
              <a:rPr lang="en-US" sz="2400" b="1">
                <a:latin typeface="맑은 고딕" charset="0"/>
                <a:ea typeface="맑은 고딕" charset="0"/>
                <a:cs typeface="+mn-cs"/>
              </a:rPr>
              <a:t>-G)</a:t>
            </a:r>
            <a:endParaRPr lang="ko-KR" altLang="en-US" sz="2400" b="1">
              <a:latin typeface="맑은 고딕" charset="0"/>
              <a:ea typeface="맑은 고딕" charset="0"/>
              <a:cs typeface="+mn-cs"/>
            </a:endParaRPr>
          </a:p>
        </p:txBody>
      </p:sp>
      <p:sp>
        <p:nvSpPr>
          <p:cNvPr id="5" name="Rect 0"/>
          <p:cNvSpPr txBox="1">
            <a:spLocks/>
          </p:cNvSpPr>
          <p:nvPr/>
        </p:nvSpPr>
        <p:spPr>
          <a:xfrm rot="0">
            <a:off x="10142220" y="1548130"/>
            <a:ext cx="861695" cy="278130"/>
          </a:xfrm>
          <a:prstGeom prst="rect"/>
          <a:noFill/>
          <a:ln>
            <a:noFill/>
            <a:prstDash/>
          </a:ln>
        </p:spPr>
        <p:txBody>
          <a:bodyPr wrap="square" lIns="89535" tIns="46355" rIns="89535" bIns="46355" vert="horz" anchor="t">
            <a:spAutoFit/>
          </a:bodyPr>
          <a:lstStyle/>
          <a:p>
            <a:pPr marL="0" indent="0" algn="l" hangingPunct="1"/>
            <a:r>
              <a:rPr sz="1200" i="0" b="0">
                <a:solidFill>
                  <a:srgbClr val="474747"/>
                </a:solidFill>
                <a:latin typeface="Arial" charset="0"/>
                <a:ea typeface="Google Sans" charset="0"/>
              </a:rPr>
              <a:t>₹</a:t>
            </a:r>
            <a:r>
              <a:rPr sz="1200" i="0" b="0">
                <a:solidFill>
                  <a:srgbClr val="474747"/>
                </a:solidFill>
                <a:latin typeface="Arial" charset="0"/>
                <a:ea typeface="Google Sans" charset="0"/>
              </a:rPr>
              <a:t> </a:t>
            </a:r>
            <a:r>
              <a:rPr sz="1200" i="0" b="0">
                <a:solidFill>
                  <a:srgbClr val="474747"/>
                </a:solidFill>
                <a:latin typeface="Arial" charset="0"/>
                <a:ea typeface="Google Sans" charset="0"/>
              </a:rPr>
              <a:t>in Crore</a:t>
            </a:r>
            <a:endParaRPr lang="ko-KR" altLang="en-US" sz="1800">
              <a:latin typeface="Nirmala UI" charset="0"/>
              <a:ea typeface="Nirmala UI" charset="0"/>
            </a:endParaRPr>
          </a:p>
        </p:txBody>
      </p:sp>
      <p:sp>
        <p:nvSpPr>
          <p:cNvPr id="6" name="Rect 0"/>
          <p:cNvSpPr txBox="1">
            <a:spLocks/>
          </p:cNvSpPr>
          <p:nvPr/>
        </p:nvSpPr>
        <p:spPr>
          <a:xfrm rot="0">
            <a:off x="870585" y="4868545"/>
            <a:ext cx="10464165" cy="892810"/>
          </a:xfrm>
          <a:prstGeom prst="rect"/>
          <a:noFill/>
        </p:spPr>
        <p:txBody>
          <a:bodyPr wrap="square" lIns="0" tIns="0" rIns="0" bIns="0" numCol="1" vert="horz" anchor="t">
            <a:spAutoFit/>
          </a:bodyPr>
          <a:lstStyle/>
          <a:p>
            <a:pPr marL="0" indent="0" rtl="0" algn="just">
              <a:buFontTx/>
              <a:buNone/>
            </a:pPr>
            <a:r>
              <a:rPr lang="en-US" sz="2000">
                <a:latin typeface="Calibri" charset="0"/>
                <a:ea typeface="Calibri" charset="0"/>
              </a:rPr>
              <a:t>S</a:t>
            </a:r>
            <a:r>
              <a:rPr lang="en-US" sz="2000">
                <a:latin typeface="Calibri" charset="0"/>
                <a:ea typeface="Calibri" charset="0"/>
              </a:rPr>
              <a:t>cheme prioratized sanctioning of house in the name of women and jointly with their spouse name. More than 74(%) houses are sactioned in the name of women solely or jointly under PMAY-G.</a:t>
            </a:r>
            <a:endParaRPr lang="ko-KR" altLang="en-US" sz="2000">
              <a:latin typeface="Calibri" charset="0"/>
              <a:ea typeface="Calibri" charset="0"/>
            </a:endParaRPr>
          </a:p>
          <a:p>
            <a:pPr marL="0" indent="0" algn="just" hangingPunct="1">
              <a:buFontTx/>
              <a:buNone/>
            </a:pPr>
            <a:endParaRPr lang="ko-KR" altLang="en-US" sz="1800">
              <a:latin typeface="Nirmala UI" charset="0"/>
              <a:ea typeface="Nirmala UI" charset="0"/>
            </a:endParaRPr>
          </a:p>
        </p:txBody>
      </p:sp>
      <p:graphicFrame>
        <p:nvGraphicFramePr>
          <p:cNvPr id="7" name="Table 17"/>
          <p:cNvGraphicFramePr>
            <a:graphicFrameLocks noGrp="1"/>
          </p:cNvGraphicFramePr>
          <p:nvPr/>
        </p:nvGraphicFramePr>
        <p:xfrm>
          <a:off x="916305" y="1878330"/>
          <a:ext cx="10179685" cy="2680335"/>
        </p:xfrm>
        <a:graphic>
          <a:graphicData uri="http://schemas.openxmlformats.org/drawingml/2006/table">
            <a:tbl>
              <a:tblPr firstRow="1" bandRow="1">
                <a:tableStyleId>{5C22544A-7EE6-4342-B048-85BDC9FD1C3A}</a:tableStyleId>
              </a:tblPr>
              <a:tblGrid>
                <a:gridCol w="1972945"/>
                <a:gridCol w="1323975"/>
                <a:gridCol w="1664970"/>
                <a:gridCol w="1756410"/>
                <a:gridCol w="1876425"/>
                <a:gridCol w="1584960"/>
              </a:tblGrid>
              <a:tr h="440055">
                <a:tc>
                  <a:txBody>
                    <a:bodyPr/>
                    <a:lstStyle/>
                    <a:p>
                      <a:pPr marL="0" indent="0" algn="ctr" hangingPunct="1" lvl="1">
                        <a:buFontTx/>
                        <a:buNone/>
                      </a:pPr>
                      <a:r>
                        <a:rPr sz="1100" kern="1200" i="0" b="1">
                          <a:solidFill>
                            <a:srgbClr val="000000"/>
                          </a:solidFill>
                          <a:latin typeface="Calibri" charset="0"/>
                          <a:ea typeface="Calibri" charset="0"/>
                        </a:rPr>
                        <a:t>C</a:t>
                      </a:r>
                      <a:r>
                        <a:rPr sz="1100" kern="1200" i="0" b="1">
                          <a:solidFill>
                            <a:srgbClr val="000000"/>
                          </a:solidFill>
                          <a:latin typeface="Calibri" charset="0"/>
                          <a:ea typeface="Calibri" charset="0"/>
                        </a:rPr>
                        <a:t>omponent/Year</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2021-22</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2022-23</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2023-24</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2024-25</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2025-26</a:t>
                      </a:r>
                      <a:endParaRPr lang="ko-KR" altLang="en-US" sz="1100" kern="1200" i="0" b="1">
                        <a:solidFill>
                          <a:srgbClr val="000000"/>
                        </a:solidFill>
                        <a:latin typeface="Calibri" charset="0"/>
                        <a:ea typeface="Calibri" charset="0"/>
                      </a:endParaRPr>
                    </a:p>
                  </a:txBody>
                  <a:tcPr marL="0" marR="0" marT="0" marB="0" anchor="ctr"/>
                </a:tc>
              </a:tr>
              <a:tr h="560070">
                <a:tc>
                  <a:txBody>
                    <a:bodyPr/>
                    <a:lstStyle/>
                    <a:p>
                      <a:pPr marL="0" indent="0" algn="ctr" hangingPunct="1" lvl="1">
                        <a:buFontTx/>
                        <a:buNone/>
                      </a:pPr>
                      <a:r>
                        <a:rPr sz="1100" kern="1200" i="0" b="0">
                          <a:solidFill>
                            <a:srgbClr val="000000"/>
                          </a:solidFill>
                          <a:latin typeface="Calibri" charset="0"/>
                          <a:ea typeface="Calibri" charset="0"/>
                        </a:rPr>
                        <a:t>Budget Estimates</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19500.00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20000.00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54487.00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54500.14</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54832</a:t>
                      </a:r>
                      <a:endParaRPr lang="ko-KR" altLang="en-US" sz="1100" kern="1200" i="0" b="0">
                        <a:solidFill>
                          <a:srgbClr val="000000"/>
                        </a:solidFill>
                        <a:latin typeface="Calibri" charset="0"/>
                        <a:ea typeface="Calibri" charset="0"/>
                      </a:endParaRPr>
                    </a:p>
                  </a:txBody>
                  <a:tcPr marL="0" marR="0" marT="0" marB="0" anchor="b"/>
                </a:tc>
              </a:tr>
              <a:tr h="560070">
                <a:tc>
                  <a:txBody>
                    <a:bodyPr/>
                    <a:lstStyle/>
                    <a:p>
                      <a:pPr marL="0" indent="0" algn="ctr" hangingPunct="1" lvl="1">
                        <a:buFontTx/>
                        <a:buNone/>
                      </a:pPr>
                      <a:r>
                        <a:rPr sz="1100" kern="1200" i="0" b="0">
                          <a:solidFill>
                            <a:srgbClr val="000000"/>
                          </a:solidFill>
                          <a:latin typeface="Calibri" charset="0"/>
                          <a:ea typeface="Calibri" charset="0"/>
                        </a:rPr>
                        <a:t>Actual Expenditure</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30051.03</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44962.23</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23050.43</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32326.57</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tc>
              </a:tr>
              <a:tr h="560070">
                <a:tc>
                  <a:txBody>
                    <a:bodyPr/>
                    <a:lstStyle/>
                    <a:p>
                      <a:pPr marL="0" indent="0" algn="ctr" hangingPunct="1" lvl="1">
                        <a:buFontTx/>
                        <a:buNone/>
                      </a:pPr>
                      <a:r>
                        <a:rPr sz="1100" kern="1200" i="0" b="0">
                          <a:solidFill>
                            <a:srgbClr val="000000"/>
                          </a:solidFill>
                          <a:latin typeface="Calibri" charset="0"/>
                          <a:ea typeface="Calibri" charset="0"/>
                        </a:rPr>
                        <a:t>Part-A (100%)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30056.88</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44962.21</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23050.43</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32326.57</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5</a:t>
                      </a:r>
                      <a:r>
                        <a:rPr sz="1100" kern="1200" i="0" b="0">
                          <a:solidFill>
                            <a:srgbClr val="000000"/>
                          </a:solidFill>
                          <a:latin typeface="Calibri" charset="0"/>
                          <a:ea typeface="Calibri" charset="0"/>
                        </a:rPr>
                        <a:t>4832</a:t>
                      </a:r>
                      <a:endParaRPr lang="ko-KR" altLang="en-US" sz="1100" kern="1200" i="0" b="0">
                        <a:solidFill>
                          <a:srgbClr val="000000"/>
                        </a:solidFill>
                        <a:latin typeface="Calibri" charset="0"/>
                        <a:ea typeface="Calibri" charset="0"/>
                      </a:endParaRPr>
                    </a:p>
                  </a:txBody>
                  <a:tcPr marL="0" marR="0" marT="0" marB="0" anchor="b"/>
                </a:tc>
              </a:tr>
              <a:tr h="560070">
                <a:tc>
                  <a:txBody>
                    <a:bodyPr/>
                    <a:lstStyle/>
                    <a:p>
                      <a:pPr marL="0" indent="0" algn="ctr" hangingPunct="1" lvl="1">
                        <a:buFontTx/>
                        <a:buNone/>
                      </a:pPr>
                      <a:r>
                        <a:rPr sz="1100" kern="1200" i="0" b="0">
                          <a:solidFill>
                            <a:srgbClr val="000000"/>
                          </a:solidFill>
                          <a:latin typeface="Calibri" charset="0"/>
                          <a:ea typeface="Calibri" charset="0"/>
                        </a:rPr>
                        <a:t>Year wise % amount targeted </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100.0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100.0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100.0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100.0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2" name="Rect 0"/>
          <p:cNvSpPr txBox="1">
            <a:spLocks noGrp="1"/>
          </p:cNvSpPr>
          <p:nvPr>
            <p:ph type="title"/>
          </p:nvPr>
        </p:nvSpPr>
        <p:spPr>
          <a:xfrm rot="0">
            <a:off x="939165" y="561975"/>
            <a:ext cx="10351135" cy="1143635"/>
          </a:xfrm>
          <a:prstGeom prst="rect"/>
        </p:spPr>
        <p:txBody>
          <a:bodyPr wrap="square" lIns="91440" tIns="45720" rIns="91440" bIns="45720" numCol="1" vert="horz" anchor="ctr">
            <a:normAutofit fontScale="100000" lnSpcReduction="0"/>
          </a:bodyPr>
          <a:lstStyle/>
          <a:p>
            <a:pPr marL="0" indent="0" rtl="0" algn="ctr" defTabSz="914400" eaLnBrk="1" latinLnBrk="1" hangingPunct="1">
              <a:buFontTx/>
              <a:buNone/>
            </a:pPr>
            <a:r>
              <a:rPr lang="ko-KR" sz="2400" b="1">
                <a:latin typeface="맑은 고딕" charset="0"/>
                <a:ea typeface="맑은 고딕" charset="0"/>
                <a:cs typeface="+mn-cs"/>
              </a:rPr>
              <a:t>Gender Budget statement</a:t>
            </a:r>
            <a:r>
              <a:rPr sz="2400" b="1">
                <a:latin typeface="맑은 고딕" charset="0"/>
                <a:ea typeface="Nirmala UI" charset="0"/>
                <a:cs typeface="+mn-cs"/>
              </a:rPr>
              <a:t> </a:t>
            </a:r>
            <a:r>
              <a:rPr sz="2400" b="1">
                <a:latin typeface="맑은 고딕" charset="0"/>
                <a:ea typeface="Nirmala UI" charset="0"/>
                <a:cs typeface="+mn-cs"/>
              </a:rPr>
              <a:t>under </a:t>
            </a:r>
            <a:r>
              <a:rPr lang="en-US" sz="2400" b="1">
                <a:latin typeface="맑은 고딕" charset="0"/>
                <a:ea typeface="맑은 고딕" charset="0"/>
                <a:cs typeface="+mn-cs"/>
              </a:rPr>
              <a:t/>
            </a:r>
            <a:br>
              <a:rPr lang="en-US" sz="2400" b="1">
                <a:latin typeface="맑은 고딕" charset="0"/>
                <a:ea typeface="맑은 고딕" charset="0"/>
                <a:cs typeface="+mn-cs"/>
              </a:rPr>
            </a:br>
            <a:r>
              <a:rPr lang="ko-KR" sz="2400" b="1">
                <a:latin typeface="맑은 고딕" charset="0"/>
                <a:ea typeface="맑은 고딕" charset="0"/>
                <a:cs typeface="+mn-cs"/>
              </a:rPr>
              <a:t>DAY-National Rural Livelihood Mission</a:t>
            </a:r>
            <a:endParaRPr lang="ko-KR" altLang="en-US"/>
          </a:p>
        </p:txBody>
      </p:sp>
      <p:graphicFrame>
        <p:nvGraphicFramePr>
          <p:cNvPr id="3" name="Table 20"/>
          <p:cNvGraphicFramePr>
            <a:graphicFrameLocks noGrp="1"/>
          </p:cNvGraphicFramePr>
          <p:nvPr/>
        </p:nvGraphicFramePr>
        <p:xfrm>
          <a:off x="942340" y="2087245"/>
          <a:ext cx="10206355" cy="2773045"/>
        </p:xfrm>
        <a:graphic>
          <a:graphicData uri="http://schemas.openxmlformats.org/drawingml/2006/table">
            <a:tbl>
              <a:tblPr firstRow="1" bandRow="1">
                <a:tableStyleId>{5C22544A-7EE6-4342-B048-85BDC9FD1C3A}</a:tableStyleId>
              </a:tblPr>
              <a:tblGrid>
                <a:gridCol w="1978025"/>
                <a:gridCol w="1327150"/>
                <a:gridCol w="1669415"/>
                <a:gridCol w="1760855"/>
                <a:gridCol w="1881505"/>
                <a:gridCol w="1589405"/>
              </a:tblGrid>
              <a:tr h="456565">
                <a:tc>
                  <a:txBody>
                    <a:bodyPr/>
                    <a:lstStyle/>
                    <a:p>
                      <a:pPr marL="0" indent="0" algn="ctr" hangingPunct="1" lvl="1">
                        <a:buFontTx/>
                        <a:buNone/>
                      </a:pPr>
                      <a:r>
                        <a:rPr sz="1100" kern="1200" i="0" b="1">
                          <a:solidFill>
                            <a:srgbClr val="000000"/>
                          </a:solidFill>
                          <a:latin typeface="Calibri" charset="0"/>
                          <a:ea typeface="Calibri" charset="0"/>
                        </a:rPr>
                        <a:t>Component/Year</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2021-22</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2022-23</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2023-24</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2024-25</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2025-26</a:t>
                      </a:r>
                      <a:endParaRPr lang="ko-KR" altLang="en-US" sz="1100" kern="1200" i="0" b="1">
                        <a:solidFill>
                          <a:srgbClr val="000000"/>
                        </a:solidFill>
                        <a:latin typeface="Calibri" charset="0"/>
                        <a:ea typeface="Calibri" charset="0"/>
                      </a:endParaRPr>
                    </a:p>
                  </a:txBody>
                  <a:tcPr marL="0" marR="0" marT="0" marB="0" anchor="ctr"/>
                </a:tc>
              </a:tr>
              <a:tr h="584835">
                <a:tc>
                  <a:txBody>
                    <a:bodyPr/>
                    <a:lstStyle/>
                    <a:p>
                      <a:pPr marL="0" indent="0" algn="ctr" hangingPunct="1" lvl="1">
                        <a:buFontTx/>
                        <a:buNone/>
                      </a:pPr>
                      <a:r>
                        <a:rPr sz="1100" kern="1200" i="0" b="0">
                          <a:solidFill>
                            <a:srgbClr val="000000"/>
                          </a:solidFill>
                          <a:latin typeface="Calibri" charset="0"/>
                          <a:ea typeface="Calibri" charset="0"/>
                        </a:rPr>
                        <a:t>Budget Estimates</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13677.61</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13336.42</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14129.17</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15047.00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19005</a:t>
                      </a:r>
                      <a:endParaRPr lang="ko-KR" altLang="en-US" sz="1100" kern="1200" i="0" b="0">
                        <a:solidFill>
                          <a:srgbClr val="000000"/>
                        </a:solidFill>
                        <a:latin typeface="Calibri" charset="0"/>
                        <a:ea typeface="Calibri" charset="0"/>
                      </a:endParaRPr>
                    </a:p>
                  </a:txBody>
                  <a:tcPr marL="0" marR="0" marT="0" marB="0" anchor="b"/>
                </a:tc>
              </a:tr>
              <a:tr h="584835">
                <a:tc>
                  <a:txBody>
                    <a:bodyPr/>
                    <a:lstStyle/>
                    <a:p>
                      <a:pPr marL="0" indent="0" algn="ctr" hangingPunct="1" lvl="1">
                        <a:buFontTx/>
                        <a:buNone/>
                      </a:pPr>
                      <a:r>
                        <a:rPr sz="1100" kern="1200" i="0" b="0">
                          <a:solidFill>
                            <a:srgbClr val="000000"/>
                          </a:solidFill>
                          <a:latin typeface="Calibri" charset="0"/>
                          <a:ea typeface="Calibri" charset="0"/>
                        </a:rPr>
                        <a:t>Actual Expenditure</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9378.13</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11537.05</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13934.13</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14705.30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tc>
              </a:tr>
              <a:tr h="561975">
                <a:tc>
                  <a:txBody>
                    <a:bodyPr/>
                    <a:lstStyle/>
                    <a:p>
                      <a:pPr marL="0" indent="0" algn="ctr" hangingPunct="1" lvl="1">
                        <a:buFontTx/>
                        <a:buNone/>
                      </a:pPr>
                      <a:r>
                        <a:rPr sz="1100" kern="1200" i="0" b="0">
                          <a:solidFill>
                            <a:srgbClr val="000000"/>
                          </a:solidFill>
                          <a:latin typeface="Calibri" charset="0"/>
                          <a:ea typeface="Calibri" charset="0"/>
                        </a:rPr>
                        <a:t>Part-A (100%)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4691.47(Part-B)</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5767.77(Part-B)</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13934.14</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14705.30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19005</a:t>
                      </a:r>
                      <a:endParaRPr lang="ko-KR" altLang="en-US" sz="1100" kern="1200" i="0" b="0">
                        <a:solidFill>
                          <a:srgbClr val="000000"/>
                        </a:solidFill>
                        <a:latin typeface="Calibri" charset="0"/>
                        <a:ea typeface="Calibri" charset="0"/>
                      </a:endParaRPr>
                    </a:p>
                  </a:txBody>
                  <a:tcPr marL="0" marR="0" marT="0" marB="0" anchor="b"/>
                </a:tc>
              </a:tr>
              <a:tr h="584835">
                <a:tc>
                  <a:txBody>
                    <a:bodyPr/>
                    <a:lstStyle/>
                    <a:p>
                      <a:pPr marL="0" indent="0" algn="ctr" hangingPunct="1" lvl="1">
                        <a:buFontTx/>
                        <a:buNone/>
                      </a:pPr>
                      <a:r>
                        <a:rPr sz="1100" kern="1200" i="0" b="0">
                          <a:solidFill>
                            <a:srgbClr val="000000"/>
                          </a:solidFill>
                          <a:latin typeface="Calibri" charset="0"/>
                          <a:ea typeface="Calibri" charset="0"/>
                        </a:rPr>
                        <a:t>Year wise % amount targeted </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50.0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50.0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100.0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100.0</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tc>
              </a:tr>
            </a:tbl>
          </a:graphicData>
        </a:graphic>
      </p:graphicFrame>
      <p:sp>
        <p:nvSpPr>
          <p:cNvPr id="4" name="Text Box 9"/>
          <p:cNvSpPr txBox="1">
            <a:spLocks/>
          </p:cNvSpPr>
          <p:nvPr/>
        </p:nvSpPr>
        <p:spPr>
          <a:xfrm rot="0">
            <a:off x="982345" y="5045075"/>
            <a:ext cx="10238105" cy="1057275"/>
          </a:xfrm>
          <a:prstGeom prst="rect"/>
          <a:noFill/>
          <a:ln>
            <a:noFill/>
            <a:prstDash/>
          </a:ln>
        </p:spPr>
        <p:txBody>
          <a:bodyPr wrap="square" lIns="89535" tIns="46355" rIns="89535" bIns="46355" vert="horz" anchor="t">
            <a:spAutoFit/>
          </a:bodyPr>
          <a:lstStyle/>
          <a:p>
            <a:pPr marL="0" indent="0" algn="just" defTabSz="457200"/>
            <a:r>
              <a:rPr sz="1800" i="0">
                <a:solidFill>
                  <a:srgbClr val="000000"/>
                </a:solidFill>
                <a:latin typeface="Calibri" charset="0"/>
                <a:ea typeface="Calibri" charset="0"/>
                <a:sym typeface="Nirmala UI" charset="0"/>
              </a:rPr>
              <a:t>T</a:t>
            </a:r>
            <a:r>
              <a:rPr sz="1800" i="0">
                <a:solidFill>
                  <a:srgbClr val="000000"/>
                </a:solidFill>
                <a:latin typeface="Calibri" charset="0"/>
                <a:ea typeface="Calibri" charset="0"/>
                <a:sym typeface="Nirmala UI" charset="0"/>
              </a:rPr>
              <a:t>he </a:t>
            </a:r>
            <a:r>
              <a:rPr lang="en-US" sz="1800" i="0">
                <a:solidFill>
                  <a:srgbClr val="000000"/>
                </a:solidFill>
                <a:latin typeface="Calibri" charset="0"/>
                <a:ea typeface="Calibri" charset="0"/>
                <a:sym typeface="Nirmala UI" charset="0"/>
              </a:rPr>
              <a:t>w</a:t>
            </a:r>
            <a:r>
              <a:rPr lang="en-US" sz="1800" i="0">
                <a:solidFill>
                  <a:srgbClr val="000000"/>
                </a:solidFill>
                <a:latin typeface="Calibri" charset="0"/>
                <a:ea typeface="Calibri" charset="0"/>
                <a:sym typeface="Nirmala UI" charset="0"/>
              </a:rPr>
              <a:t>orld`s </a:t>
            </a:r>
            <a:r>
              <a:rPr sz="1800" i="0">
                <a:solidFill>
                  <a:srgbClr val="000000"/>
                </a:solidFill>
                <a:latin typeface="Calibri" charset="0"/>
                <a:ea typeface="Calibri" charset="0"/>
                <a:sym typeface="Nirmala UI" charset="0"/>
              </a:rPr>
              <a:t>largest </a:t>
            </a:r>
            <a:r>
              <a:rPr sz="1800" i="0">
                <a:solidFill>
                  <a:srgbClr val="000000"/>
                </a:solidFill>
                <a:latin typeface="Calibri" charset="0"/>
                <a:ea typeface="Calibri" charset="0"/>
                <a:sym typeface="Nirmala UI" charset="0"/>
              </a:rPr>
              <a:t>women-led poverty alleviation </a:t>
            </a:r>
            <a:r>
              <a:rPr sz="1800" i="0">
                <a:solidFill>
                  <a:srgbClr val="000000"/>
                </a:solidFill>
                <a:latin typeface="Calibri" charset="0"/>
                <a:ea typeface="Calibri" charset="0"/>
                <a:sym typeface="Nirmala UI" charset="0"/>
              </a:rPr>
              <a:t>p</a:t>
            </a:r>
            <a:r>
              <a:rPr sz="1800" i="0">
                <a:solidFill>
                  <a:srgbClr val="000000"/>
                </a:solidFill>
                <a:latin typeface="Calibri" charset="0"/>
                <a:ea typeface="Calibri" charset="0"/>
                <a:sym typeface="Nirmala UI" charset="0"/>
              </a:rPr>
              <a:t>rogramme </a:t>
            </a:r>
            <a:r>
              <a:rPr sz="1800" i="0">
                <a:solidFill>
                  <a:srgbClr val="000000"/>
                </a:solidFill>
                <a:latin typeface="Calibri" charset="0"/>
                <a:ea typeface="Calibri" charset="0"/>
                <a:sym typeface="Nirmala UI" charset="0"/>
              </a:rPr>
              <a:t>through collective action</a:t>
            </a:r>
            <a:r>
              <a:rPr sz="1800" i="0">
                <a:solidFill>
                  <a:srgbClr val="000000"/>
                </a:solidFill>
                <a:latin typeface="Calibri" charset="0"/>
                <a:ea typeface="Calibri" charset="0"/>
                <a:sym typeface="Nirmala UI" charset="0"/>
              </a:rPr>
              <a:t>s</a:t>
            </a:r>
            <a:r>
              <a:rPr sz="1800" i="0">
                <a:solidFill>
                  <a:srgbClr val="000000"/>
                </a:solidFill>
                <a:latin typeface="Calibri" charset="0"/>
                <a:ea typeface="Calibri" charset="0"/>
                <a:sym typeface="Nirmala UI" charset="0"/>
              </a:rPr>
              <a:t>. Over the years, the Mission has built a strong foundation of Self-Help Groups (SHGs) and has significantly contributed to </a:t>
            </a:r>
            <a:r>
              <a:rPr sz="1800" i="0" b="1">
                <a:solidFill>
                  <a:schemeClr val="tx1"/>
                </a:solidFill>
                <a:latin typeface="Calibri" charset="0"/>
                <a:ea typeface="Calibri" charset="0"/>
                <a:sym typeface="Nirmala UI" charset="0"/>
              </a:rPr>
              <a:t>institution building, financial inclusion, livelihood promotion, and social inclusion and development</a:t>
            </a:r>
            <a:r>
              <a:rPr sz="1800" i="0">
                <a:solidFill>
                  <a:schemeClr val="tx1"/>
                </a:solidFill>
                <a:latin typeface="Calibri" charset="0"/>
                <a:ea typeface="Calibri" charset="0"/>
                <a:sym typeface="Nirmala UI" charset="0"/>
              </a:rPr>
              <a:t>.</a:t>
            </a:r>
            <a:r>
              <a:rPr sz="1800" i="0">
                <a:solidFill>
                  <a:srgbClr val="000000"/>
                </a:solidFill>
                <a:latin typeface="Calibri" charset="0"/>
                <a:ea typeface="Calibri" charset="0"/>
                <a:sym typeface="Nirmala UI" charset="0"/>
              </a:rPr>
              <a:t> </a:t>
            </a:r>
            <a:endParaRPr lang="ko-KR" altLang="en-US" sz="1800" i="0">
              <a:latin typeface="Nirmala UI" charset="0"/>
              <a:ea typeface="Nirmala UI"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xmlns:p14="http://schemas.microsoft.com/office/powerpoint/2010/main">
  <p:cSld>
    <p:spTree>
      <p:nvGrpSpPr>
        <p:cNvPr id="1" name=""/>
        <p:cNvGrpSpPr/>
        <p:nvPr/>
      </p:nvGrpSpPr>
      <p:grpSpPr>
        <a:xfrm>
          <a:off x="0" y="0"/>
          <a:ext cx="0" cy="0"/>
          <a:chOff x="0" y="0"/>
          <a:chExt cx="0" cy="0"/>
        </a:xfrm>
      </p:grpSpPr>
      <p:sp>
        <p:nvSpPr>
          <p:cNvPr id="2" name="Rect 0"/>
          <p:cNvSpPr txBox="1">
            <a:spLocks noGrp="1"/>
          </p:cNvSpPr>
          <p:nvPr>
            <p:ph type="title"/>
          </p:nvPr>
        </p:nvSpPr>
        <p:spPr>
          <a:xfrm>
            <a:off x="847090" y="495300"/>
            <a:ext cx="10518140" cy="758190"/>
          </a:xfrm>
          <a:prstGeom prst="rect"/>
        </p:spPr>
        <p:txBody>
          <a:bodyPr wrap="square" lIns="91440" tIns="45720" rIns="91440" bIns="45720" numCol="1" vert="horz" anchor="ctr">
            <a:normAutofit fontScale="90000" lnSpcReduction="0"/>
          </a:bodyPr>
          <a:lstStyle/>
          <a:p>
            <a:pPr marL="0" indent="0" rtl="0" algn="ctr" defTabSz="914400" eaLnBrk="1" latinLnBrk="1" hangingPunct="1">
              <a:buFontTx/>
              <a:buNone/>
            </a:pPr>
            <a:r>
              <a:rPr lang="ko-KR" sz="2665" b="1">
                <a:latin typeface="맑은 고딕" charset="0"/>
                <a:ea typeface="맑은 고딕" charset="0"/>
                <a:cs typeface="+mn-cs"/>
              </a:rPr>
              <a:t>Gender Budget statement</a:t>
            </a:r>
            <a:r>
              <a:rPr sz="2665" b="1">
                <a:latin typeface="맑은 고딕" charset="0"/>
                <a:ea typeface="Nirmala UI" charset="0"/>
                <a:cs typeface="+mn-cs"/>
              </a:rPr>
              <a:t> under </a:t>
            </a:r>
            <a:r>
              <a:rPr lang="ko-KR" altLang="en-US" sz="2665"/>
              <a:t/>
            </a:r>
            <a:br>
              <a:rPr lang="ko-KR" altLang="en-US" sz="2665"/>
            </a:br>
            <a:r>
              <a:rPr lang="ko-KR" sz="2400" b="1">
                <a:latin typeface="맑은 고딕" charset="0"/>
                <a:ea typeface="맑은 고딕" charset="0"/>
                <a:cs typeface="+mn-cs"/>
              </a:rPr>
              <a:t>National Social Assistance Programme</a:t>
            </a:r>
            <a:endParaRPr lang="ko-KR" altLang="en-US" sz="2400" b="1">
              <a:latin typeface="맑은 고딕" charset="0"/>
              <a:ea typeface="맑은 고딕" charset="0"/>
              <a:cs typeface="+mn-cs"/>
            </a:endParaRPr>
          </a:p>
        </p:txBody>
      </p:sp>
      <p:graphicFrame>
        <p:nvGraphicFramePr>
          <p:cNvPr id="3" name="Table 3"/>
          <p:cNvGraphicFramePr>
            <a:graphicFrameLocks noGrp="1"/>
          </p:cNvGraphicFramePr>
          <p:nvPr/>
        </p:nvGraphicFramePr>
        <p:xfrm>
          <a:off x="715645" y="1259840"/>
          <a:ext cx="10189845" cy="4996180"/>
        </p:xfrm>
        <a:graphic>
          <a:graphicData uri="http://schemas.openxmlformats.org/drawingml/2006/table">
            <a:tbl>
              <a:tblPr firstRow="1" bandRow="1">
                <a:tableStyleId>{5C22544A-7EE6-4342-B048-85BDC9FD1C3A}</a:tableStyleId>
              </a:tblPr>
              <a:tblGrid>
                <a:gridCol w="1974850"/>
                <a:gridCol w="1324610"/>
                <a:gridCol w="1666875"/>
                <a:gridCol w="1758315"/>
                <a:gridCol w="1878330"/>
                <a:gridCol w="1586865"/>
              </a:tblGrid>
              <a:tr h="179070">
                <a:tc>
                  <a:txBody>
                    <a:bodyPr/>
                    <a:lstStyle/>
                    <a:p>
                      <a:pPr marL="0" indent="0" algn="ctr" hangingPunct="1" lvl="1">
                        <a:buFontTx/>
                        <a:buNone/>
                      </a:pPr>
                      <a:r>
                        <a:rPr sz="1100" kern="1200" i="0" b="1">
                          <a:solidFill>
                            <a:srgbClr val="000000"/>
                          </a:solidFill>
                          <a:latin typeface="Calibri" charset="0"/>
                          <a:ea typeface="Calibri" charset="0"/>
                        </a:rPr>
                        <a:t>Component/Year</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2021-22</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2022-23</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2023-24</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2024-25</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ctr" hangingPunct="1" lvl="1">
                        <a:buFontTx/>
                        <a:buNone/>
                      </a:pPr>
                      <a:r>
                        <a:rPr sz="1100" kern="1200" i="0" b="1">
                          <a:solidFill>
                            <a:srgbClr val="000000"/>
                          </a:solidFill>
                          <a:latin typeface="Calibri" charset="0"/>
                          <a:ea typeface="Calibri" charset="0"/>
                        </a:rPr>
                        <a:t>2025-26</a:t>
                      </a:r>
                      <a:endParaRPr lang="ko-KR" altLang="en-US" sz="1100" kern="1200" i="0" b="1">
                        <a:solidFill>
                          <a:srgbClr val="000000"/>
                        </a:solidFill>
                        <a:latin typeface="Calibri" charset="0"/>
                        <a:ea typeface="Calibri" charset="0"/>
                      </a:endParaRPr>
                    </a:p>
                  </a:txBody>
                  <a:tcPr marL="0" marR="0" marT="0" marB="0" anchor="ctr"/>
                </a:tc>
              </a:tr>
              <a:tr h="186690">
                <a:tc>
                  <a:txBody>
                    <a:bodyPr/>
                    <a:lstStyle/>
                    <a:p>
                      <a:pPr marL="0" indent="0" algn="ctr" hangingPunct="1" lvl="1">
                        <a:buFontTx/>
                        <a:buNone/>
                      </a:pPr>
                      <a:r>
                        <a:rPr sz="1100" kern="1200" i="0" b="0">
                          <a:solidFill>
                            <a:srgbClr val="000000"/>
                          </a:solidFill>
                          <a:latin typeface="Calibri" charset="0"/>
                          <a:ea typeface="Calibri" charset="0"/>
                        </a:rPr>
                        <a:t>Budget Estimates</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9200.00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9652.31</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9636.32</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9652.00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9652.00</a:t>
                      </a:r>
                      <a:endParaRPr lang="ko-KR" altLang="en-US" sz="1100" kern="1200" i="0" b="0">
                        <a:solidFill>
                          <a:srgbClr val="000000"/>
                        </a:solidFill>
                        <a:latin typeface="Calibri" charset="0"/>
                        <a:ea typeface="Calibri" charset="0"/>
                      </a:endParaRPr>
                    </a:p>
                  </a:txBody>
                  <a:tcPr marL="0" marR="0" marT="0" marB="0" anchor="ctr"/>
                </a:tc>
              </a:tr>
              <a:tr h="337820">
                <a:tc>
                  <a:txBody>
                    <a:bodyPr/>
                    <a:lstStyle/>
                    <a:p>
                      <a:pPr marL="0" indent="0" algn="ctr" hangingPunct="1" lvl="1">
                        <a:buFontTx/>
                        <a:buNone/>
                      </a:pPr>
                      <a:r>
                        <a:rPr sz="1100" kern="1200" i="0" b="0">
                          <a:solidFill>
                            <a:srgbClr val="000000"/>
                          </a:solidFill>
                          <a:latin typeface="Calibri" charset="0"/>
                          <a:ea typeface="Calibri" charset="0"/>
                        </a:rPr>
                        <a:t>a) Indira Gandhi National Old age pension scheme</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6259.08</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6564.31</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6634.32</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6645.90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6645.90</a:t>
                      </a:r>
                      <a:endParaRPr lang="ko-KR" altLang="en-US" sz="1100" kern="1200" i="0" b="0">
                        <a:solidFill>
                          <a:srgbClr val="000000"/>
                        </a:solidFill>
                        <a:latin typeface="Calibri" charset="0"/>
                        <a:ea typeface="Calibri" charset="0"/>
                      </a:endParaRPr>
                    </a:p>
                  </a:txBody>
                  <a:tcPr marL="0" marR="0" marT="0" marB="0" anchor="ctr"/>
                </a:tc>
              </a:tr>
              <a:tr h="337820">
                <a:tc>
                  <a:txBody>
                    <a:bodyPr/>
                    <a:lstStyle/>
                    <a:p>
                      <a:pPr marL="0" indent="0" algn="ctr" hangingPunct="1" lvl="1">
                        <a:buFontTx/>
                        <a:buNone/>
                      </a:pPr>
                      <a:r>
                        <a:rPr sz="1100" kern="1200" i="0" b="0">
                          <a:solidFill>
                            <a:srgbClr val="000000"/>
                          </a:solidFill>
                          <a:latin typeface="Calibri" charset="0"/>
                          <a:ea typeface="Calibri" charset="0"/>
                        </a:rPr>
                        <a:t>b) Indira Gandhi National Disability scheme</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297.37</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290.00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290.00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290.00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290.00</a:t>
                      </a:r>
                      <a:endParaRPr lang="ko-KR" altLang="en-US" sz="1100" kern="1200" i="0" b="0">
                        <a:solidFill>
                          <a:srgbClr val="000000"/>
                        </a:solidFill>
                        <a:latin typeface="Calibri" charset="0"/>
                        <a:ea typeface="Calibri" charset="0"/>
                      </a:endParaRPr>
                    </a:p>
                  </a:txBody>
                  <a:tcPr marL="0" marR="0" marT="0" marB="0" anchor="ctr"/>
                </a:tc>
              </a:tr>
              <a:tr h="325120">
                <a:tc>
                  <a:txBody>
                    <a:bodyPr/>
                    <a:lstStyle/>
                    <a:p>
                      <a:pPr marL="0" indent="0" algn="ctr" hangingPunct="1" lvl="1">
                        <a:buFontTx/>
                        <a:buNone/>
                      </a:pPr>
                      <a:r>
                        <a:rPr sz="1100" kern="1200" i="0" b="0">
                          <a:solidFill>
                            <a:srgbClr val="000000"/>
                          </a:solidFill>
                          <a:latin typeface="Calibri" charset="0"/>
                          <a:ea typeface="Calibri" charset="0"/>
                        </a:rPr>
                        <a:t>c) National Family Benefit Scheme</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622.69</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675.01</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659.00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659.00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659.00</a:t>
                      </a:r>
                      <a:endParaRPr lang="ko-KR" altLang="en-US" sz="1100" kern="1200" i="0" b="0">
                        <a:solidFill>
                          <a:srgbClr val="000000"/>
                        </a:solidFill>
                        <a:latin typeface="Calibri" charset="0"/>
                        <a:ea typeface="Calibri" charset="0"/>
                      </a:endParaRPr>
                    </a:p>
                  </a:txBody>
                  <a:tcPr marL="0" marR="0" marT="0" marB="0" anchor="ctr"/>
                </a:tc>
              </a:tr>
              <a:tr h="337820">
                <a:tc>
                  <a:txBody>
                    <a:bodyPr/>
                    <a:lstStyle/>
                    <a:p>
                      <a:pPr marL="0" indent="0" algn="ctr" hangingPunct="1" lvl="1">
                        <a:buFontTx/>
                        <a:buNone/>
                      </a:pPr>
                      <a:r>
                        <a:rPr sz="1100" kern="1200" i="0" b="0">
                          <a:solidFill>
                            <a:srgbClr val="000000"/>
                          </a:solidFill>
                          <a:latin typeface="Calibri" charset="0"/>
                          <a:ea typeface="Calibri" charset="0"/>
                        </a:rPr>
                        <a:t>d) Indira Gandhi National Widow Pension Scheme</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1938.80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2027.00</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2026.99</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2026.99</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2026.99</a:t>
                      </a:r>
                      <a:endParaRPr lang="ko-KR" altLang="en-US" sz="1100" kern="1200" i="0" b="0">
                        <a:solidFill>
                          <a:srgbClr val="000000"/>
                        </a:solidFill>
                        <a:latin typeface="Calibri" charset="0"/>
                        <a:ea typeface="Calibri" charset="0"/>
                      </a:endParaRPr>
                    </a:p>
                  </a:txBody>
                  <a:tcPr marL="0" marR="0" marT="0" marB="0" anchor="ctr"/>
                </a:tc>
              </a:tr>
              <a:tr h="337820">
                <a:tc>
                  <a:txBody>
                    <a:bodyPr/>
                    <a:lstStyle/>
                    <a:p>
                      <a:pPr marL="0" indent="0" algn="ctr" hangingPunct="1" lvl="1">
                        <a:buFontTx/>
                        <a:buNone/>
                      </a:pPr>
                      <a:r>
                        <a:rPr sz="1100" kern="1200" i="0" b="0">
                          <a:solidFill>
                            <a:srgbClr val="000000"/>
                          </a:solidFill>
                          <a:latin typeface="Calibri" charset="0"/>
                          <a:ea typeface="Calibri" charset="0"/>
                        </a:rPr>
                        <a:t>E) </a:t>
                      </a:r>
                      <a:r>
                        <a:rPr lang="en-US" sz="1100" kern="1200" i="0" b="0">
                          <a:solidFill>
                            <a:srgbClr val="000000"/>
                          </a:solidFill>
                          <a:latin typeface="Calibri" charset="0"/>
                          <a:ea typeface="Calibri" charset="0"/>
                        </a:rPr>
                        <a:t>Annapurna Scheme &amp;</a:t>
                      </a:r>
                      <a:r>
                        <a:rPr lang="en-US" sz="1100" kern="1200" i="0" b="0">
                          <a:solidFill>
                            <a:srgbClr val="000000"/>
                          </a:solidFill>
                          <a:latin typeface="Calibri" charset="0"/>
                          <a:ea typeface="Calibri" charset="0"/>
                        </a:rPr>
                        <a:t> etc.</a:t>
                      </a:r>
                      <a:endParaRPr lang="ko-KR" altLang="en-US" sz="1100" kern="1200" i="0" b="0">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0">
                          <a:solidFill>
                            <a:srgbClr val="000000"/>
                          </a:solidFill>
                          <a:latin typeface="Calibri" charset="0"/>
                          <a:ea typeface="Calibri" charset="0"/>
                        </a:rPr>
                        <a:t>82.06</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lang="en-US" sz="1100" kern="1200" i="0" b="0">
                          <a:solidFill>
                            <a:srgbClr val="000000"/>
                          </a:solidFill>
                          <a:latin typeface="Calibri" charset="0"/>
                          <a:ea typeface="Calibri" charset="0"/>
                        </a:rPr>
                        <a:t>95.99</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lang="en-US" sz="1100" kern="1200" i="0" b="0">
                          <a:solidFill>
                            <a:srgbClr val="000000"/>
                          </a:solidFill>
                          <a:latin typeface="Calibri" charset="0"/>
                          <a:ea typeface="Calibri" charset="0"/>
                        </a:rPr>
                        <a:t>2</a:t>
                      </a:r>
                      <a:r>
                        <a:rPr sz="1100" kern="1200" i="0" b="0">
                          <a:solidFill>
                            <a:srgbClr val="000000"/>
                          </a:solidFill>
                          <a:latin typeface="Calibri" charset="0"/>
                          <a:ea typeface="Calibri" charset="0"/>
                        </a:rPr>
                        <a:t>6.01</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30.11</a:t>
                      </a:r>
                      <a:endParaRPr lang="ko-KR" altLang="en-US" sz="1100" kern="1200" i="0" b="0">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0">
                          <a:solidFill>
                            <a:srgbClr val="000000"/>
                          </a:solidFill>
                          <a:latin typeface="Calibri" charset="0"/>
                          <a:ea typeface="Calibri" charset="0"/>
                        </a:rPr>
                        <a:t>3</a:t>
                      </a:r>
                      <a:r>
                        <a:rPr lang="en-US" sz="1100" kern="1200" i="0" b="0">
                          <a:solidFill>
                            <a:srgbClr val="000000"/>
                          </a:solidFill>
                          <a:latin typeface="Calibri" charset="0"/>
                          <a:ea typeface="Calibri" charset="0"/>
                        </a:rPr>
                        <a:t>0</a:t>
                      </a:r>
                      <a:r>
                        <a:rPr sz="1100" kern="1200" i="0" b="0">
                          <a:solidFill>
                            <a:srgbClr val="000000"/>
                          </a:solidFill>
                          <a:latin typeface="Calibri" charset="0"/>
                          <a:ea typeface="Calibri" charset="0"/>
                        </a:rPr>
                        <a:t>.11</a:t>
                      </a:r>
                      <a:endParaRPr lang="ko-KR" altLang="en-US" sz="1100" kern="1200" i="0" b="0">
                        <a:solidFill>
                          <a:srgbClr val="000000"/>
                        </a:solidFill>
                        <a:latin typeface="Calibri" charset="0"/>
                        <a:ea typeface="Calibri" charset="0"/>
                      </a:endParaRPr>
                    </a:p>
                  </a:txBody>
                  <a:tcPr marL="0" marR="0" marT="0" marB="0" anchor="ctr"/>
                </a:tc>
              </a:tr>
              <a:tr h="222250">
                <a:tc>
                  <a:txBody>
                    <a:bodyPr/>
                    <a:lstStyle/>
                    <a:p>
                      <a:pPr marL="0" indent="0" algn="ctr" hangingPunct="1" lvl="1">
                        <a:buFontTx/>
                        <a:buNone/>
                      </a:pPr>
                      <a:r>
                        <a:rPr sz="1100" kern="1200" i="0" b="1">
                          <a:solidFill>
                            <a:srgbClr val="000000"/>
                          </a:solidFill>
                          <a:latin typeface="Calibri" charset="0"/>
                          <a:ea typeface="Calibri" charset="0"/>
                        </a:rPr>
                        <a:t>Actual Expenditure</a:t>
                      </a:r>
                      <a:endParaRPr lang="ko-KR" altLang="en-US" sz="1100" kern="1200" i="0" b="1">
                        <a:solidFill>
                          <a:srgbClr val="000000"/>
                        </a:solidFill>
                        <a:latin typeface="Calibri" charset="0"/>
                        <a:ea typeface="Calibri" charset="0"/>
                      </a:endParaRPr>
                    </a:p>
                  </a:txBody>
                  <a:tcPr marL="0" marR="0" marT="0" marB="0" anchor="b"/>
                </a:tc>
                <a:tc>
                  <a:txBody>
                    <a:bodyPr/>
                    <a:lstStyle/>
                    <a:p>
                      <a:pPr marL="0" indent="0" algn="r" hangingPunct="1" lvl="1">
                        <a:buFontTx/>
                        <a:buNone/>
                      </a:pPr>
                      <a:r>
                        <a:rPr sz="1100" kern="1200" i="0" b="1">
                          <a:solidFill>
                            <a:srgbClr val="000000"/>
                          </a:solidFill>
                          <a:latin typeface="Calibri" charset="0"/>
                          <a:ea typeface="Calibri" charset="0"/>
                        </a:rPr>
                        <a:t>8151.69</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1">
                          <a:solidFill>
                            <a:srgbClr val="000000"/>
                          </a:solidFill>
                          <a:latin typeface="Calibri" charset="0"/>
                          <a:ea typeface="Calibri" charset="0"/>
                        </a:rPr>
                        <a:t>9651.99</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1">
                          <a:solidFill>
                            <a:srgbClr val="000000"/>
                          </a:solidFill>
                          <a:latin typeface="Calibri" charset="0"/>
                          <a:ea typeface="Calibri" charset="0"/>
                        </a:rPr>
                        <a:t>9491.10</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1">
                          <a:solidFill>
                            <a:srgbClr val="000000"/>
                          </a:solidFill>
                          <a:latin typeface="Calibri" charset="0"/>
                          <a:ea typeface="Calibri" charset="0"/>
                        </a:rPr>
                        <a:t>9652.00</a:t>
                      </a:r>
                      <a:endParaRPr lang="ko-KR" altLang="en-US" sz="1100" kern="1200" i="0" b="1">
                        <a:solidFill>
                          <a:srgbClr val="000000"/>
                        </a:solidFill>
                        <a:latin typeface="Calibri" charset="0"/>
                        <a:ea typeface="Calibri" charset="0"/>
                      </a:endParaRPr>
                    </a:p>
                  </a:txBody>
                  <a:tcPr marL="0" marR="0" marT="0" marB="0" anchor="ctr"/>
                </a:tc>
                <a:tc>
                  <a:txBody>
                    <a:bodyPr/>
                    <a:lstStyle/>
                    <a:p>
                      <a:pPr marL="0" indent="0" algn="r" hangingPunct="1" lvl="1">
                        <a:buFontTx/>
                        <a:buNone/>
                      </a:pPr>
                      <a:r>
                        <a:rPr sz="1100" kern="1200" i="0" b="1">
                          <a:solidFill>
                            <a:srgbClr val="000000"/>
                          </a:solidFill>
                          <a:latin typeface="Calibri" charset="0"/>
                          <a:ea typeface="Calibri" charset="0"/>
                        </a:rPr>
                        <a:t>9652.00</a:t>
                      </a:r>
                      <a:endParaRPr lang="ko-KR" altLang="en-US" sz="1100" kern="1200" i="0" b="1">
                        <a:solidFill>
                          <a:srgbClr val="000000"/>
                        </a:solidFill>
                        <a:latin typeface="Calibri" charset="0"/>
                        <a:ea typeface="Calibri" charset="0"/>
                      </a:endParaRPr>
                    </a:p>
                  </a:txBody>
                  <a:tcPr marL="0" marR="0" marT="0" marB="0" anchor="ctr"/>
                </a:tc>
              </a:tr>
              <a:tr h="506730">
                <a:tc>
                  <a:txBody>
                    <a:bodyPr/>
                    <a:lstStyle/>
                    <a:p>
                      <a:pPr marL="0" indent="0" algn="ctr" hangingPunct="1" lvl="1">
                        <a:buFontTx/>
                        <a:buNone/>
                      </a:pPr>
                      <a:r>
                        <a:rPr sz="1000" kern="1200" i="0" b="1">
                          <a:solidFill>
                            <a:srgbClr val="000000"/>
                          </a:solidFill>
                          <a:latin typeface="Calibri" charset="0"/>
                          <a:ea typeface="Calibri" charset="0"/>
                        </a:rPr>
                        <a:t>Part-A (100%) only for</a:t>
                      </a:r>
                      <a:endParaRPr lang="ko-KR" altLang="en-US" sz="1000" kern="1200" i="0" b="1">
                        <a:solidFill>
                          <a:srgbClr val="000000"/>
                        </a:solidFill>
                        <a:latin typeface="Calibri" charset="0"/>
                        <a:ea typeface="Calibri" charset="0"/>
                      </a:endParaRPr>
                    </a:p>
                    <a:p>
                      <a:pPr marL="0" indent="0" algn="ctr" hangingPunct="1" lvl="1">
                        <a:buFontTx/>
                        <a:buNone/>
                      </a:pPr>
                      <a:r>
                        <a:rPr sz="1000" kern="1200" i="0" b="1">
                          <a:solidFill>
                            <a:srgbClr val="000000"/>
                          </a:solidFill>
                          <a:latin typeface="Calibri" charset="0"/>
                          <a:ea typeface="Calibri" charset="0"/>
                        </a:rPr>
                        <a:t> Indira Gandhi National Widow Pension Scheme(Actual Expenditure)</a:t>
                      </a:r>
                      <a:endParaRPr lang="ko-KR" altLang="en-US" sz="1000" kern="1200" i="0" b="1">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r>
                        <a:rPr sz="1100" kern="1200" i="0" b="1">
                          <a:solidFill>
                            <a:srgbClr val="000000"/>
                          </a:solidFill>
                          <a:latin typeface="Calibri" charset="0"/>
                          <a:ea typeface="Calibri" charset="0"/>
                        </a:rPr>
                        <a:t>1769.20</a:t>
                      </a: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c>
                  <a:txBody>
                    <a:bodyPr/>
                    <a:lstStyle/>
                    <a:p>
                      <a:pPr marL="0" indent="0" algn="r" hangingPunct="1" lvl="1">
                        <a:buFontTx/>
                        <a:buNone/>
                      </a:pPr>
                      <a:r>
                        <a:rPr sz="1100" kern="1200" i="0" b="1">
                          <a:solidFill>
                            <a:srgbClr val="000000"/>
                          </a:solidFill>
                          <a:latin typeface="Calibri" charset="0"/>
                          <a:ea typeface="Calibri" charset="0"/>
                        </a:rPr>
                        <a:t>2100.53</a:t>
                      </a: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c>
                  <a:txBody>
                    <a:bodyPr/>
                    <a:lstStyle/>
                    <a:p>
                      <a:pPr marL="0" indent="0" algn="r" hangingPunct="1" lvl="1">
                        <a:buFontTx/>
                        <a:buNone/>
                      </a:pPr>
                      <a:r>
                        <a:rPr sz="1100" kern="1200" i="0" b="1">
                          <a:solidFill>
                            <a:srgbClr val="000000"/>
                          </a:solidFill>
                          <a:latin typeface="Calibri" charset="0"/>
                          <a:ea typeface="Calibri" charset="0"/>
                        </a:rPr>
                        <a:t>2009.80</a:t>
                      </a: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c>
                  <a:txBody>
                    <a:bodyPr/>
                    <a:lstStyle/>
                    <a:p>
                      <a:pPr marL="0" indent="0" algn="r" hangingPunct="1" lvl="1">
                        <a:buFontTx/>
                        <a:buNone/>
                      </a:pPr>
                      <a:r>
                        <a:rPr sz="1100" kern="1200" i="0" b="1">
                          <a:solidFill>
                            <a:srgbClr val="000000"/>
                          </a:solidFill>
                          <a:latin typeface="Calibri" charset="0"/>
                          <a:ea typeface="Calibri" charset="0"/>
                        </a:rPr>
                        <a:t>2026.99</a:t>
                      </a: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c>
                  <a:txBody>
                    <a:bodyPr/>
                    <a:lstStyle/>
                    <a:p>
                      <a:pPr marL="0" indent="0" algn="r" hangingPunct="1" lvl="1">
                        <a:buFontTx/>
                        <a:buNone/>
                      </a:pP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r>
              <a:tr h="191770">
                <a:tc>
                  <a:txBody>
                    <a:bodyPr/>
                    <a:lstStyle/>
                    <a:p>
                      <a:pPr marL="0" indent="0" algn="ctr" hangingPunct="1" lvl="1">
                        <a:buFontTx/>
                        <a:buNone/>
                      </a:pPr>
                      <a:r>
                        <a:rPr sz="1100" kern="1200" i="0" b="1">
                          <a:solidFill>
                            <a:srgbClr val="000000"/>
                          </a:solidFill>
                          <a:latin typeface="Calibri" charset="0"/>
                          <a:ea typeface="Calibri" charset="0"/>
                        </a:rPr>
                        <a:t>Year wise % amount </a:t>
                      </a:r>
                      <a:endParaRPr lang="ko-KR" altLang="en-US" sz="1100" kern="1200" i="0" b="1">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r>
                        <a:rPr sz="1100" kern="1200" i="0" b="1">
                          <a:solidFill>
                            <a:srgbClr val="000000"/>
                          </a:solidFill>
                          <a:latin typeface="Calibri" charset="0"/>
                          <a:ea typeface="Calibri" charset="0"/>
                        </a:rPr>
                        <a:t>91.25</a:t>
                      </a: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c>
                  <a:txBody>
                    <a:bodyPr/>
                    <a:lstStyle/>
                    <a:p>
                      <a:pPr marL="0" indent="0" algn="r" hangingPunct="1" lvl="1">
                        <a:buFontTx/>
                        <a:buNone/>
                      </a:pPr>
                      <a:r>
                        <a:rPr sz="1100" kern="1200" i="0" b="1">
                          <a:solidFill>
                            <a:srgbClr val="000000"/>
                          </a:solidFill>
                          <a:latin typeface="Calibri" charset="0"/>
                          <a:ea typeface="Calibri" charset="0"/>
                        </a:rPr>
                        <a:t>103.63</a:t>
                      </a: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c>
                  <a:txBody>
                    <a:bodyPr/>
                    <a:lstStyle/>
                    <a:p>
                      <a:pPr marL="0" indent="0" algn="r" hangingPunct="1" lvl="1">
                        <a:buFontTx/>
                        <a:buNone/>
                      </a:pPr>
                      <a:r>
                        <a:rPr sz="1100" kern="1200" i="0" b="1">
                          <a:solidFill>
                            <a:srgbClr val="000000"/>
                          </a:solidFill>
                          <a:latin typeface="Calibri" charset="0"/>
                          <a:ea typeface="Calibri" charset="0"/>
                        </a:rPr>
                        <a:t>99.15</a:t>
                      </a: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c>
                  <a:txBody>
                    <a:bodyPr/>
                    <a:lstStyle/>
                    <a:p>
                      <a:pPr marL="0" indent="0" algn="r" hangingPunct="1" lvl="1">
                        <a:buFontTx/>
                        <a:buNone/>
                      </a:pPr>
                      <a:r>
                        <a:rPr sz="1100" kern="1200" i="0" b="1">
                          <a:solidFill>
                            <a:srgbClr val="000000"/>
                          </a:solidFill>
                          <a:latin typeface="Calibri" charset="0"/>
                          <a:ea typeface="Calibri" charset="0"/>
                        </a:rPr>
                        <a:t>100.00</a:t>
                      </a: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c>
                  <a:txBody>
                    <a:bodyPr/>
                    <a:lstStyle/>
                    <a:p>
                      <a:pPr marL="0" indent="0" algn="r" hangingPunct="1" lvl="1">
                        <a:buFontTx/>
                        <a:buNone/>
                      </a:pPr>
                      <a:r>
                        <a:rPr sz="1100" kern="1200" i="0" b="1">
                          <a:solidFill>
                            <a:srgbClr val="000000"/>
                          </a:solidFill>
                          <a:latin typeface="Calibri" charset="0"/>
                          <a:ea typeface="Calibri" charset="0"/>
                        </a:rPr>
                        <a:t>100.00</a:t>
                      </a:r>
                      <a:endParaRPr lang="ko-KR" altLang="en-US" sz="1100" kern="1200" i="0" b="1">
                        <a:solidFill>
                          <a:srgbClr val="000000"/>
                        </a:solidFill>
                        <a:latin typeface="Calibri" charset="0"/>
                        <a:ea typeface="Calibri" charset="0"/>
                      </a:endParaRPr>
                    </a:p>
                  </a:txBody>
                  <a:tcPr marL="0" marR="0" marT="0" marB="0" anchor="ctr">
                    <a:solidFill>
                      <a:schemeClr val="accent2">
                        <a:lumMod val="60000"/>
                        <a:lumOff val="40000"/>
                      </a:schemeClr>
                    </a:solidFill>
                  </a:tcPr>
                </a:tc>
              </a:tr>
              <a:tr h="337820">
                <a:tc>
                  <a:txBody>
                    <a:bodyPr/>
                    <a:lstStyle/>
                    <a:p>
                      <a:pPr marL="0" indent="0" algn="ctr" hangingPunct="1" lvl="1">
                        <a:buFontTx/>
                        <a:buNone/>
                      </a:pPr>
                      <a:r>
                        <a:rPr sz="1100" kern="1200" i="0" b="1">
                          <a:solidFill>
                            <a:srgbClr val="000000"/>
                          </a:solidFill>
                          <a:latin typeface="Calibri" charset="0"/>
                          <a:ea typeface="Calibri" charset="0"/>
                        </a:rPr>
                        <a:t>Part B (30-99 )% for the followings:</a:t>
                      </a:r>
                      <a:endParaRPr lang="ko-KR" altLang="en-US" sz="1100" kern="1200" i="0" b="1">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1">
                          <a:solidFill>
                            <a:srgbClr val="000000"/>
                          </a:solidFill>
                          <a:latin typeface="Calibri" charset="0"/>
                          <a:ea typeface="Calibri" charset="0"/>
                        </a:rPr>
                        <a:t>2021-22</a:t>
                      </a:r>
                      <a:endParaRPr lang="ko-KR" altLang="en-US" sz="1100" kern="1200" i="0" b="1">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1">
                          <a:solidFill>
                            <a:srgbClr val="000000"/>
                          </a:solidFill>
                          <a:latin typeface="Calibri" charset="0"/>
                          <a:ea typeface="Calibri" charset="0"/>
                        </a:rPr>
                        <a:t>2022-23</a:t>
                      </a:r>
                      <a:endParaRPr lang="ko-KR" altLang="en-US" sz="1100" kern="1200" i="0" b="1">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1">
                          <a:solidFill>
                            <a:srgbClr val="000000"/>
                          </a:solidFill>
                          <a:latin typeface="Calibri" charset="0"/>
                          <a:ea typeface="Calibri" charset="0"/>
                        </a:rPr>
                        <a:t>2023-24</a:t>
                      </a:r>
                      <a:endParaRPr lang="ko-KR" altLang="en-US" sz="1100" kern="1200" i="0" b="1">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1">
                          <a:solidFill>
                            <a:srgbClr val="000000"/>
                          </a:solidFill>
                          <a:latin typeface="Calibri" charset="0"/>
                          <a:ea typeface="Calibri" charset="0"/>
                        </a:rPr>
                        <a:t>2024-25</a:t>
                      </a:r>
                      <a:endParaRPr lang="ko-KR" altLang="en-US" sz="1100" kern="1200" i="0" b="1">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1">
                          <a:solidFill>
                            <a:srgbClr val="000000"/>
                          </a:solidFill>
                          <a:latin typeface="Calibri" charset="0"/>
                          <a:ea typeface="Calibri" charset="0"/>
                        </a:rPr>
                        <a:t>2025-26</a:t>
                      </a:r>
                      <a:endParaRPr lang="ko-KR" altLang="en-US" sz="1100" kern="1200" i="0" b="1">
                        <a:solidFill>
                          <a:srgbClr val="000000"/>
                        </a:solidFill>
                        <a:latin typeface="Calibri" charset="0"/>
                        <a:ea typeface="Calibri" charset="0"/>
                      </a:endParaRPr>
                    </a:p>
                  </a:txBody>
                  <a:tcPr marL="0" marR="0" marT="0" marB="0" anchor="b">
                    <a:solidFill>
                      <a:schemeClr val="accent5">
                        <a:lumMod val="40000"/>
                        <a:lumOff val="60000"/>
                      </a:schemeClr>
                    </a:solidFill>
                  </a:tcPr>
                </a:tc>
              </a:tr>
              <a:tr h="342900">
                <a:tc>
                  <a:txBody>
                    <a:bodyPr/>
                    <a:lstStyle/>
                    <a:p>
                      <a:pPr marL="0" indent="0" algn="ctr" hangingPunct="1" lvl="1">
                        <a:buFontTx/>
                        <a:buNone/>
                      </a:pPr>
                      <a:r>
                        <a:rPr sz="1100" kern="1200" i="0" b="0">
                          <a:solidFill>
                            <a:srgbClr val="000000"/>
                          </a:solidFill>
                          <a:latin typeface="Calibri" charset="0"/>
                          <a:ea typeface="Calibri" charset="0"/>
                        </a:rPr>
                        <a:t>a) Indira Gandhi National Old age pension scheme</a:t>
                      </a:r>
                      <a:endParaRPr lang="ko-KR" altLang="en-US" sz="1100" kern="1200" i="0" b="0">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0">
                          <a:solidFill>
                            <a:srgbClr val="000000"/>
                          </a:solidFill>
                          <a:latin typeface="Calibri" charset="0"/>
                          <a:ea typeface="Calibri" charset="0"/>
                        </a:rPr>
                        <a:t>-</a:t>
                      </a:r>
                      <a:endParaRPr lang="ko-KR" altLang="en-US" sz="1100" kern="1200" i="0" b="0">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0">
                          <a:solidFill>
                            <a:srgbClr val="000000"/>
                          </a:solidFill>
                          <a:latin typeface="Calibri" charset="0"/>
                          <a:ea typeface="Calibri" charset="0"/>
                        </a:rPr>
                        <a:t>-</a:t>
                      </a:r>
                      <a:endParaRPr lang="ko-KR" altLang="en-US" sz="1100" kern="1200" i="0" b="0">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0">
                          <a:solidFill>
                            <a:srgbClr val="000000"/>
                          </a:solidFill>
                          <a:latin typeface="Calibri" charset="0"/>
                          <a:ea typeface="Calibri" charset="0"/>
                        </a:rPr>
                        <a:t>6778.48</a:t>
                      </a:r>
                      <a:endParaRPr lang="ko-KR" altLang="en-US" sz="1100" kern="1200" i="0" b="0">
                        <a:solidFill>
                          <a:srgbClr val="000000"/>
                        </a:solidFill>
                        <a:latin typeface="Calibri" charset="0"/>
                        <a:ea typeface="Calibri" charset="0"/>
                      </a:endParaRPr>
                    </a:p>
                  </a:txBody>
                  <a:tcPr marL="0" marR="0" marT="0" marB="0" anchor="ctr">
                    <a:solidFill>
                      <a:schemeClr val="accent5">
                        <a:lumMod val="40000"/>
                        <a:lumOff val="60000"/>
                      </a:schemeClr>
                    </a:solidFill>
                  </a:tcPr>
                </a:tc>
                <a:tc>
                  <a:txBody>
                    <a:bodyPr/>
                    <a:lstStyle/>
                    <a:p>
                      <a:pPr marL="0" indent="0" algn="r" hangingPunct="1" lvl="1">
                        <a:buFontTx/>
                        <a:buNone/>
                      </a:pPr>
                      <a:r>
                        <a:rPr sz="1100" kern="1200" i="0" b="0">
                          <a:solidFill>
                            <a:srgbClr val="000000"/>
                          </a:solidFill>
                          <a:latin typeface="Calibri" charset="0"/>
                          <a:ea typeface="Calibri" charset="0"/>
                        </a:rPr>
                        <a:t>7014.90</a:t>
                      </a:r>
                      <a:endParaRPr lang="ko-KR" altLang="en-US" sz="1100" kern="1200" i="0" b="0">
                        <a:solidFill>
                          <a:srgbClr val="000000"/>
                        </a:solidFill>
                        <a:latin typeface="Calibri" charset="0"/>
                        <a:ea typeface="Calibri" charset="0"/>
                      </a:endParaRPr>
                    </a:p>
                  </a:txBody>
                  <a:tcPr marL="0" marR="0" marT="0" marB="0" anchor="ctr">
                    <a:solidFill>
                      <a:srgbClr val="FCCC00"/>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ctr">
                    <a:solidFill>
                      <a:schemeClr val="accent5">
                        <a:lumMod val="40000"/>
                        <a:lumOff val="60000"/>
                      </a:schemeClr>
                    </a:solidFill>
                  </a:tcPr>
                </a:tc>
              </a:tr>
              <a:tr h="349885">
                <a:tc>
                  <a:txBody>
                    <a:bodyPr/>
                    <a:lstStyle/>
                    <a:p>
                      <a:pPr marL="0" indent="0" algn="ctr" hangingPunct="1" lvl="1">
                        <a:buFontTx/>
                        <a:buNone/>
                      </a:pPr>
                      <a:r>
                        <a:rPr sz="1100" kern="1200" i="0" b="0">
                          <a:solidFill>
                            <a:srgbClr val="000000"/>
                          </a:solidFill>
                          <a:latin typeface="Calibri" charset="0"/>
                          <a:ea typeface="Calibri" charset="0"/>
                        </a:rPr>
                        <a:t>b) Indira Gandhi National Disability scheme</a:t>
                      </a:r>
                      <a:endParaRPr lang="ko-KR" altLang="en-US" sz="1100" kern="1200" i="0" b="0">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lang="en-US" sz="1100" kern="1200" i="0" b="0">
                          <a:solidFill>
                            <a:srgbClr val="000000"/>
                          </a:solidFill>
                          <a:latin typeface="Calibri" charset="0"/>
                          <a:ea typeface="Calibri" charset="0"/>
                        </a:rPr>
                        <a:t>-</a:t>
                      </a:r>
                      <a:endParaRPr lang="ko-KR" altLang="en-US" sz="1100" kern="1200" i="0" b="0">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0">
                          <a:solidFill>
                            <a:srgbClr val="000000"/>
                          </a:solidFill>
                          <a:latin typeface="Calibri" charset="0"/>
                          <a:ea typeface="Calibri" charset="0"/>
                        </a:rPr>
                        <a:t>310.47</a:t>
                      </a:r>
                      <a:endParaRPr lang="ko-KR" altLang="en-US" sz="1100" kern="1200" i="0" b="0">
                        <a:solidFill>
                          <a:srgbClr val="000000"/>
                        </a:solidFill>
                        <a:latin typeface="Calibri" charset="0"/>
                        <a:ea typeface="Calibri" charset="0"/>
                      </a:endParaRPr>
                    </a:p>
                  </a:txBody>
                  <a:tcPr marL="0" marR="0" marT="0" marB="0" anchor="ctr">
                    <a:solidFill>
                      <a:schemeClr val="accent5">
                        <a:lumMod val="40000"/>
                        <a:lumOff val="60000"/>
                      </a:schemeClr>
                    </a:solidFill>
                  </a:tcPr>
                </a:tc>
                <a:tc>
                  <a:txBody>
                    <a:bodyPr/>
                    <a:lstStyle/>
                    <a:p>
                      <a:pPr marL="0" indent="0" algn="r" hangingPunct="1" lvl="1">
                        <a:buFontTx/>
                        <a:buNone/>
                      </a:pPr>
                      <a:r>
                        <a:rPr sz="1100" kern="1200" i="0" b="0">
                          <a:solidFill>
                            <a:srgbClr val="000000"/>
                          </a:solidFill>
                          <a:latin typeface="Calibri" charset="0"/>
                          <a:ea typeface="Calibri" charset="0"/>
                        </a:rPr>
                        <a:t>290.00</a:t>
                      </a:r>
                      <a:endParaRPr lang="ko-KR" altLang="en-US" sz="1100" kern="1200" i="0" b="0">
                        <a:solidFill>
                          <a:srgbClr val="000000"/>
                        </a:solidFill>
                        <a:latin typeface="Calibri" charset="0"/>
                        <a:ea typeface="Calibri" charset="0"/>
                      </a:endParaRPr>
                    </a:p>
                  </a:txBody>
                  <a:tcPr marL="0" marR="0" marT="0" marB="0" anchor="ctr">
                    <a:solidFill>
                      <a:srgbClr val="FCCC00"/>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ctr">
                    <a:solidFill>
                      <a:schemeClr val="accent5">
                        <a:lumMod val="40000"/>
                        <a:lumOff val="60000"/>
                      </a:schemeClr>
                    </a:solidFill>
                  </a:tcPr>
                </a:tc>
              </a:tr>
              <a:tr h="325120">
                <a:tc>
                  <a:txBody>
                    <a:bodyPr/>
                    <a:lstStyle/>
                    <a:p>
                      <a:pPr marL="0" indent="0" algn="ctr" hangingPunct="1" lvl="1">
                        <a:buFontTx/>
                        <a:buNone/>
                      </a:pPr>
                      <a:r>
                        <a:rPr sz="1100" kern="1200" i="0" b="0">
                          <a:solidFill>
                            <a:srgbClr val="000000"/>
                          </a:solidFill>
                          <a:latin typeface="Calibri" charset="0"/>
                          <a:ea typeface="Calibri" charset="0"/>
                        </a:rPr>
                        <a:t>c) National Family Benefit Scheme</a:t>
                      </a:r>
                      <a:endParaRPr lang="ko-KR" altLang="en-US" sz="1100" kern="1200" i="0" b="0">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0">
                          <a:solidFill>
                            <a:srgbClr val="000000"/>
                          </a:solidFill>
                          <a:latin typeface="Calibri" charset="0"/>
                          <a:ea typeface="Calibri" charset="0"/>
                        </a:rPr>
                        <a:t>-</a:t>
                      </a:r>
                      <a:endParaRPr lang="ko-KR" altLang="en-US" sz="1100" kern="1200" i="0" b="0">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5">
                        <a:lumMod val="40000"/>
                        <a:lumOff val="60000"/>
                      </a:schemeClr>
                    </a:solidFill>
                  </a:tcPr>
                </a:tc>
                <a:tc>
                  <a:txBody>
                    <a:bodyPr/>
                    <a:lstStyle/>
                    <a:p>
                      <a:pPr marL="0" indent="0" algn="r" hangingPunct="1" lvl="1">
                        <a:buFontTx/>
                        <a:buNone/>
                      </a:pPr>
                      <a:r>
                        <a:rPr sz="1100" kern="1200" i="0" b="0">
                          <a:solidFill>
                            <a:srgbClr val="000000"/>
                          </a:solidFill>
                          <a:latin typeface="Calibri" charset="0"/>
                          <a:ea typeface="Calibri" charset="0"/>
                        </a:rPr>
                        <a:t>336.48</a:t>
                      </a:r>
                      <a:endParaRPr lang="ko-KR" altLang="en-US" sz="1100" kern="1200" i="0" b="0">
                        <a:solidFill>
                          <a:srgbClr val="000000"/>
                        </a:solidFill>
                        <a:latin typeface="Calibri" charset="0"/>
                        <a:ea typeface="Calibri" charset="0"/>
                      </a:endParaRPr>
                    </a:p>
                  </a:txBody>
                  <a:tcPr marL="0" marR="0" marT="0" marB="0" anchor="ctr">
                    <a:solidFill>
                      <a:schemeClr val="accent5">
                        <a:lumMod val="40000"/>
                        <a:lumOff val="60000"/>
                      </a:schemeClr>
                    </a:solidFill>
                  </a:tcPr>
                </a:tc>
                <a:tc>
                  <a:txBody>
                    <a:bodyPr/>
                    <a:lstStyle/>
                    <a:p>
                      <a:pPr marL="0" indent="0" algn="r" hangingPunct="1" lvl="1">
                        <a:buFontTx/>
                        <a:buNone/>
                      </a:pPr>
                      <a:r>
                        <a:rPr sz="1100" kern="1200" i="0" b="0">
                          <a:solidFill>
                            <a:srgbClr val="000000"/>
                          </a:solidFill>
                          <a:latin typeface="Calibri" charset="0"/>
                          <a:ea typeface="Calibri" charset="0"/>
                        </a:rPr>
                        <a:t>300.00</a:t>
                      </a:r>
                      <a:endParaRPr lang="ko-KR" altLang="en-US" sz="1100" kern="1200" i="0" b="0">
                        <a:solidFill>
                          <a:srgbClr val="000000"/>
                        </a:solidFill>
                        <a:latin typeface="Calibri" charset="0"/>
                        <a:ea typeface="Calibri" charset="0"/>
                      </a:endParaRPr>
                    </a:p>
                  </a:txBody>
                  <a:tcPr marL="0" marR="0" marT="0" marB="0" anchor="ctr">
                    <a:solidFill>
                      <a:srgbClr val="FCCC00"/>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ctr">
                    <a:solidFill>
                      <a:schemeClr val="accent5">
                        <a:lumMod val="40000"/>
                        <a:lumOff val="60000"/>
                      </a:schemeClr>
                    </a:solidFill>
                  </a:tcPr>
                </a:tc>
              </a:tr>
              <a:tr h="233045">
                <a:tc rowSpan="3">
                  <a:txBody>
                    <a:bodyPr/>
                    <a:lstStyle/>
                    <a:p>
                      <a:pPr marL="0" indent="0" algn="ctr" hangingPunct="1" lvl="1">
                        <a:buFontTx/>
                        <a:buNone/>
                      </a:pPr>
                      <a:r>
                        <a:rPr sz="1100" kern="1200" i="0" b="0">
                          <a:solidFill>
                            <a:srgbClr val="000000"/>
                          </a:solidFill>
                          <a:latin typeface="Calibri" charset="0"/>
                          <a:ea typeface="Calibri" charset="0"/>
                        </a:rPr>
                        <a:t>Year wise % amount targeted</a:t>
                      </a:r>
                      <a:endParaRPr lang="ko-KR" altLang="en-US" sz="1100" kern="1200" i="0" b="0">
                        <a:solidFill>
                          <a:srgbClr val="000000"/>
                        </a:solidFill>
                        <a:latin typeface="Calibri" charset="0"/>
                        <a:ea typeface="Calibri" charset="0"/>
                      </a:endParaRPr>
                    </a:p>
                  </a:txBody>
                  <a:tcPr marL="0" marR="0" marT="0" marB="0" anchor="ctr">
                    <a:solidFill>
                      <a:schemeClr val="accent2">
                        <a:lumMod val="60000"/>
                        <a:lumOff val="40000"/>
                      </a:schemeClr>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r>
                        <a:rPr sz="1100" kern="1200" i="0" b="0">
                          <a:solidFill>
                            <a:srgbClr val="000000"/>
                          </a:solidFill>
                          <a:latin typeface="Calibri" charset="0"/>
                          <a:ea typeface="Calibri" charset="0"/>
                        </a:rPr>
                        <a:t>102.17</a:t>
                      </a: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r>
                        <a:rPr sz="1100" kern="1200" i="0" b="0">
                          <a:solidFill>
                            <a:srgbClr val="000000"/>
                          </a:solidFill>
                          <a:latin typeface="Calibri" charset="0"/>
                          <a:ea typeface="Calibri" charset="0"/>
                        </a:rPr>
                        <a:t>105.55</a:t>
                      </a: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r>
              <a:tr h="222250">
                <a:tc vMerge="1">
                  <a:txBody>
                    <a:bodyPr/>
                    <a:lstStyle/>
                    <a:p>
                      <a:pPr/>
                      <a:endParaRPr lang="ko-KR" altLang="en-US" kern="1200"/>
                    </a:p>
                  </a:txBody>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r>
                        <a:rPr sz="1100" kern="1200" i="0" b="0">
                          <a:solidFill>
                            <a:srgbClr val="000000"/>
                          </a:solidFill>
                          <a:latin typeface="Calibri" charset="0"/>
                          <a:ea typeface="Calibri" charset="0"/>
                        </a:rPr>
                        <a:t>107.06</a:t>
                      </a: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r>
                        <a:rPr sz="1100" kern="1200" i="0" b="0">
                          <a:solidFill>
                            <a:srgbClr val="000000"/>
                          </a:solidFill>
                          <a:latin typeface="Calibri" charset="0"/>
                          <a:ea typeface="Calibri" charset="0"/>
                        </a:rPr>
                        <a:t>100.00</a:t>
                      </a: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r>
              <a:tr h="222250">
                <a:tc vMerge="1">
                  <a:txBody>
                    <a:bodyPr/>
                    <a:lstStyle/>
                    <a:p>
                      <a:pPr/>
                      <a:endParaRPr lang="ko-KR" altLang="en-US" kern="1200"/>
                    </a:p>
                  </a:txBody>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r>
                        <a:rPr sz="1100" kern="1200" i="0" b="0">
                          <a:solidFill>
                            <a:srgbClr val="000000"/>
                          </a:solidFill>
                          <a:latin typeface="Calibri" charset="0"/>
                          <a:ea typeface="Calibri" charset="0"/>
                        </a:rPr>
                        <a:t>51.06</a:t>
                      </a: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r>
                        <a:rPr sz="1100" kern="1200" i="0" b="0">
                          <a:solidFill>
                            <a:srgbClr val="000000"/>
                          </a:solidFill>
                          <a:latin typeface="Calibri" charset="0"/>
                          <a:ea typeface="Calibri" charset="0"/>
                        </a:rPr>
                        <a:t>45.52</a:t>
                      </a: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c>
                  <a:txBody>
                    <a:bodyPr/>
                    <a:lstStyle/>
                    <a:p>
                      <a:pPr marL="0" indent="0" algn="r" hangingPunct="1" lvl="1">
                        <a:buFontTx/>
                        <a:buNone/>
                      </a:pPr>
                      <a:endParaRPr lang="ko-KR" altLang="en-US" sz="1100" kern="1200" i="0" b="0">
                        <a:solidFill>
                          <a:srgbClr val="000000"/>
                        </a:solidFill>
                        <a:latin typeface="Calibri" charset="0"/>
                        <a:ea typeface="Calibri" charset="0"/>
                      </a:endParaRPr>
                    </a:p>
                  </a:txBody>
                  <a:tcPr marL="0" marR="0" marT="0" marB="0" anchor="b">
                    <a:solidFill>
                      <a:schemeClr val="accent2">
                        <a:lumMod val="60000"/>
                        <a:lumOff val="40000"/>
                      </a:schemeClr>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theme wood">
  <a:themeElements>
    <a:clrScheme name="가을">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 wood" id="{85FF8813-6670-4094-B543-551A0898EC40}" vid="{442B3C1A-C5B9-4C1A-B966-1DF6865E8C35}"/>
    </a:ext>
  </a:extLst>
</a:theme>
</file>

<file path=ppt/theme/theme2.xml><?xml version="1.0" encoding="utf-8"?>
<a:theme xmlns:a="http://schemas.openxmlformats.org/drawingml/2006/main" name="theme wood">
  <a:themeElements>
    <a:clrScheme name="가을">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 wood" id="{85FF8813-6670-4094-B543-551A0898EC40}" vid="{442B3C1A-C5B9-4C1A-B966-1DF6865E8C3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Polaris Office Slide</Application>
  <AppVersion>12.000</AppVersion>
  <Characters>0</Characters>
  <CharactersWithSpaces>0</CharactersWithSpaces>
  <DocSecurity>0</DocSecurity>
  <HyperlinksChanged>false</HyperlinksChanged>
  <Lines>0</Lines>
  <LinksUpToDate>false</LinksUpToDate>
  <Pages>12</Pages>
  <Paragraphs>0</Paragraphs>
  <Words>0</Words>
  <TotalTime>0</TotalTime>
  <MMClips>0</MMClips>
  <ScaleCrop>false</ScaleCrop>
  <HeadingPairs>
    <vt:vector size="2" baseType="variant">
      <vt:variant>
        <vt:lpstr>Title</vt:lpstr>
      </vt:variant>
      <vt:variant>
        <vt:i4>1</vt:i4>
      </vt:variant>
    </vt:vector>
  </HeadingPairs>
  <TitlesOfParts>
    <vt:vector size="1" baseType="lpstr">
      <vt:lpstr>Title text</vt:lpstr>
    </vt:vector>
  </TitlesOfParts>
  <SharedDoc>false</SharedDoc>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cp:revision>
  <cp:lastModifiedBy>RD</cp:lastModifiedBy>
  <dc:title>PowerPoint Presentation</dc:title>
  <cp:version>10.115.190.55870</cp:version>
</cp:coreProperties>
</file>