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82" r:id="rId3"/>
    <p:sldId id="4418" r:id="rId4"/>
    <p:sldId id="4415" r:id="rId5"/>
    <p:sldId id="278" r:id="rId6"/>
    <p:sldId id="283" r:id="rId7"/>
    <p:sldId id="4419" r:id="rId8"/>
    <p:sldId id="280" r:id="rId9"/>
    <p:sldId id="260" r:id="rId10"/>
    <p:sldId id="258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A5ED192-9847-A677-E4A6-E6E5826063AE}" name="Dr Saroj Kr Adhikari" initials="SKA" userId="Dr Saroj Kr Adhikari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4AD178-B97A-468F-8A2F-A8F842436F9E}" v="82" dt="2025-06-16T10:25:17.6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if Jung" userId="c8e8a115-df20-4bd0-b77f-1c0d8a94f098" providerId="ADAL" clId="{294AD178-B97A-468F-8A2F-A8F842436F9E}"/>
    <pc:docChg chg="undo redo custSel addSld delSld modSld delMainMaster">
      <pc:chgData name="Atif Jung" userId="c8e8a115-df20-4bd0-b77f-1c0d8a94f098" providerId="ADAL" clId="{294AD178-B97A-468F-8A2F-A8F842436F9E}" dt="2025-06-17T05:58:12.822" v="5274"/>
      <pc:docMkLst>
        <pc:docMk/>
      </pc:docMkLst>
      <pc:sldChg chg="modSp mod">
        <pc:chgData name="Atif Jung" userId="c8e8a115-df20-4bd0-b77f-1c0d8a94f098" providerId="ADAL" clId="{294AD178-B97A-468F-8A2F-A8F842436F9E}" dt="2025-06-16T09:53:28.689" v="3918" actId="20577"/>
        <pc:sldMkLst>
          <pc:docMk/>
          <pc:sldMk cId="857546182" sldId="257"/>
        </pc:sldMkLst>
        <pc:spChg chg="mod">
          <ac:chgData name="Atif Jung" userId="c8e8a115-df20-4bd0-b77f-1c0d8a94f098" providerId="ADAL" clId="{294AD178-B97A-468F-8A2F-A8F842436F9E}" dt="2025-06-16T09:53:28.689" v="3918" actId="20577"/>
          <ac:spMkLst>
            <pc:docMk/>
            <pc:sldMk cId="857546182" sldId="257"/>
            <ac:spMk id="4" creationId="{9B9E49F2-AC6D-FC3C-41A3-D34A1193A3A7}"/>
          </ac:spMkLst>
        </pc:spChg>
      </pc:sldChg>
      <pc:sldChg chg="add del">
        <pc:chgData name="Atif Jung" userId="c8e8a115-df20-4bd0-b77f-1c0d8a94f098" providerId="ADAL" clId="{294AD178-B97A-468F-8A2F-A8F842436F9E}" dt="2025-06-16T05:11:58.684" v="1378" actId="2696"/>
        <pc:sldMkLst>
          <pc:docMk/>
          <pc:sldMk cId="417199285" sldId="258"/>
        </pc:sldMkLst>
      </pc:sldChg>
      <pc:sldChg chg="add">
        <pc:chgData name="Atif Jung" userId="c8e8a115-df20-4bd0-b77f-1c0d8a94f098" providerId="ADAL" clId="{294AD178-B97A-468F-8A2F-A8F842436F9E}" dt="2025-06-16T05:54:05.602" v="2170"/>
        <pc:sldMkLst>
          <pc:docMk/>
          <pc:sldMk cId="1729252075" sldId="258"/>
        </pc:sldMkLst>
      </pc:sldChg>
      <pc:sldChg chg="add del">
        <pc:chgData name="Atif Jung" userId="c8e8a115-df20-4bd0-b77f-1c0d8a94f098" providerId="ADAL" clId="{294AD178-B97A-468F-8A2F-A8F842436F9E}" dt="2025-06-16T05:54:03.328" v="2169" actId="2696"/>
        <pc:sldMkLst>
          <pc:docMk/>
          <pc:sldMk cId="1846448709" sldId="258"/>
        </pc:sldMkLst>
      </pc:sldChg>
      <pc:sldChg chg="add">
        <pc:chgData name="Atif Jung" userId="c8e8a115-df20-4bd0-b77f-1c0d8a94f098" providerId="ADAL" clId="{294AD178-B97A-468F-8A2F-A8F842436F9E}" dt="2025-06-16T05:53:57.812" v="2168"/>
        <pc:sldMkLst>
          <pc:docMk/>
          <pc:sldMk cId="1562506654" sldId="260"/>
        </pc:sldMkLst>
      </pc:sldChg>
      <pc:sldChg chg="del">
        <pc:chgData name="Atif Jung" userId="c8e8a115-df20-4bd0-b77f-1c0d8a94f098" providerId="ADAL" clId="{294AD178-B97A-468F-8A2F-A8F842436F9E}" dt="2025-06-16T05:53:53.509" v="2167" actId="2696"/>
        <pc:sldMkLst>
          <pc:docMk/>
          <pc:sldMk cId="3665120263" sldId="260"/>
        </pc:sldMkLst>
      </pc:sldChg>
      <pc:sldChg chg="addSp delSp modSp add del mod">
        <pc:chgData name="Atif Jung" userId="c8e8a115-df20-4bd0-b77f-1c0d8a94f098" providerId="ADAL" clId="{294AD178-B97A-468F-8A2F-A8F842436F9E}" dt="2025-06-16T05:35:47.270" v="1959" actId="47"/>
        <pc:sldMkLst>
          <pc:docMk/>
          <pc:sldMk cId="1606858154" sldId="262"/>
        </pc:sldMkLst>
        <pc:spChg chg="mod">
          <ac:chgData name="Atif Jung" userId="c8e8a115-df20-4bd0-b77f-1c0d8a94f098" providerId="ADAL" clId="{294AD178-B97A-468F-8A2F-A8F842436F9E}" dt="2025-06-12T07:33:24.676" v="535" actId="14100"/>
          <ac:spMkLst>
            <pc:docMk/>
            <pc:sldMk cId="1606858154" sldId="262"/>
            <ac:spMk id="5" creationId="{419C2E6A-9FAE-A9CA-6393-D3FBAFCDE3B7}"/>
          </ac:spMkLst>
        </pc:spChg>
        <pc:spChg chg="add del">
          <ac:chgData name="Atif Jung" userId="c8e8a115-df20-4bd0-b77f-1c0d8a94f098" providerId="ADAL" clId="{294AD178-B97A-468F-8A2F-A8F842436F9E}" dt="2025-06-12T07:33:52.876" v="538" actId="478"/>
          <ac:spMkLst>
            <pc:docMk/>
            <pc:sldMk cId="1606858154" sldId="262"/>
            <ac:spMk id="7" creationId="{B47BC6D0-FA22-D23B-DF7C-8BEAF1A4B7B8}"/>
          </ac:spMkLst>
        </pc:spChg>
        <pc:spChg chg="add del">
          <ac:chgData name="Atif Jung" userId="c8e8a115-df20-4bd0-b77f-1c0d8a94f098" providerId="ADAL" clId="{294AD178-B97A-468F-8A2F-A8F842436F9E}" dt="2025-06-12T07:33:25.444" v="536" actId="478"/>
          <ac:spMkLst>
            <pc:docMk/>
            <pc:sldMk cId="1606858154" sldId="262"/>
            <ac:spMk id="9" creationId="{0926FF44-969E-772E-5DA7-A974226F8292}"/>
          </ac:spMkLst>
        </pc:spChg>
        <pc:spChg chg="mod">
          <ac:chgData name="Atif Jung" userId="c8e8a115-df20-4bd0-b77f-1c0d8a94f098" providerId="ADAL" clId="{294AD178-B97A-468F-8A2F-A8F842436F9E}" dt="2025-06-12T07:32:50.204" v="530" actId="1076"/>
          <ac:spMkLst>
            <pc:docMk/>
            <pc:sldMk cId="1606858154" sldId="262"/>
            <ac:spMk id="13" creationId="{BF7AA27B-E809-9734-5F83-60F32528AED3}"/>
          </ac:spMkLst>
        </pc:spChg>
        <pc:spChg chg="mod">
          <ac:chgData name="Atif Jung" userId="c8e8a115-df20-4bd0-b77f-1c0d8a94f098" providerId="ADAL" clId="{294AD178-B97A-468F-8A2F-A8F842436F9E}" dt="2025-06-12T07:34:01.069" v="557" actId="20577"/>
          <ac:spMkLst>
            <pc:docMk/>
            <pc:sldMk cId="1606858154" sldId="262"/>
            <ac:spMk id="28" creationId="{B6565B92-4B6D-CE23-C1BF-20904523B005}"/>
          </ac:spMkLst>
        </pc:spChg>
      </pc:sldChg>
      <pc:sldChg chg="add del">
        <pc:chgData name="Atif Jung" userId="c8e8a115-df20-4bd0-b77f-1c0d8a94f098" providerId="ADAL" clId="{294AD178-B97A-468F-8A2F-A8F842436F9E}" dt="2025-06-16T05:11:58.684" v="1378" actId="2696"/>
        <pc:sldMkLst>
          <pc:docMk/>
          <pc:sldMk cId="2182348625" sldId="278"/>
        </pc:sldMkLst>
      </pc:sldChg>
      <pc:sldChg chg="addSp modSp add mod">
        <pc:chgData name="Atif Jung" userId="c8e8a115-df20-4bd0-b77f-1c0d8a94f098" providerId="ADAL" clId="{294AD178-B97A-468F-8A2F-A8F842436F9E}" dt="2025-06-16T12:26:09.514" v="5111" actId="2062"/>
        <pc:sldMkLst>
          <pc:docMk/>
          <pc:sldMk cId="4293962225" sldId="278"/>
        </pc:sldMkLst>
        <pc:spChg chg="mod">
          <ac:chgData name="Atif Jung" userId="c8e8a115-df20-4bd0-b77f-1c0d8a94f098" providerId="ADAL" clId="{294AD178-B97A-468F-8A2F-A8F842436F9E}" dt="2025-06-16T09:52:36.922" v="3910" actId="1035"/>
          <ac:spMkLst>
            <pc:docMk/>
            <pc:sldMk cId="4293962225" sldId="278"/>
            <ac:spMk id="2" creationId="{51C0EBFC-257B-5D32-8BC3-E8E62E3D40E4}"/>
          </ac:spMkLst>
        </pc:spChg>
        <pc:spChg chg="add mod">
          <ac:chgData name="Atif Jung" userId="c8e8a115-df20-4bd0-b77f-1c0d8a94f098" providerId="ADAL" clId="{294AD178-B97A-468F-8A2F-A8F842436F9E}" dt="2025-06-16T12:25:19.550" v="5103" actId="1076"/>
          <ac:spMkLst>
            <pc:docMk/>
            <pc:sldMk cId="4293962225" sldId="278"/>
            <ac:spMk id="4" creationId="{183656B5-48EB-9E10-3858-4082FDAA17AA}"/>
          </ac:spMkLst>
        </pc:spChg>
        <pc:graphicFrameChg chg="mod modGraphic">
          <ac:chgData name="Atif Jung" userId="c8e8a115-df20-4bd0-b77f-1c0d8a94f098" providerId="ADAL" clId="{294AD178-B97A-468F-8A2F-A8F842436F9E}" dt="2025-06-16T12:26:09.514" v="5111" actId="2062"/>
          <ac:graphicFrameMkLst>
            <pc:docMk/>
            <pc:sldMk cId="4293962225" sldId="278"/>
            <ac:graphicFrameMk id="5" creationId="{93CA44B3-5503-569B-8789-DF32CDE5DCB5}"/>
          </ac:graphicFrameMkLst>
        </pc:graphicFrameChg>
      </pc:sldChg>
      <pc:sldChg chg="modSp add mod">
        <pc:chgData name="Atif Jung" userId="c8e8a115-df20-4bd0-b77f-1c0d8a94f098" providerId="ADAL" clId="{294AD178-B97A-468F-8A2F-A8F842436F9E}" dt="2025-06-16T05:54:22.177" v="2184" actId="20577"/>
        <pc:sldMkLst>
          <pc:docMk/>
          <pc:sldMk cId="1230560843" sldId="280"/>
        </pc:sldMkLst>
        <pc:spChg chg="mod">
          <ac:chgData name="Atif Jung" userId="c8e8a115-df20-4bd0-b77f-1c0d8a94f098" providerId="ADAL" clId="{294AD178-B97A-468F-8A2F-A8F842436F9E}" dt="2025-06-16T05:54:22.177" v="2184" actId="20577"/>
          <ac:spMkLst>
            <pc:docMk/>
            <pc:sldMk cId="1230560843" sldId="280"/>
            <ac:spMk id="3" creationId="{599F8A00-0EA5-B6D4-BA70-E639568292CA}"/>
          </ac:spMkLst>
        </pc:spChg>
      </pc:sldChg>
      <pc:sldChg chg="addSp delSp modSp del mod">
        <pc:chgData name="Atif Jung" userId="c8e8a115-df20-4bd0-b77f-1c0d8a94f098" providerId="ADAL" clId="{294AD178-B97A-468F-8A2F-A8F842436F9E}" dt="2025-06-16T05:54:09.886" v="2171" actId="2696"/>
        <pc:sldMkLst>
          <pc:docMk/>
          <pc:sldMk cId="2268821014" sldId="280"/>
        </pc:sldMkLst>
        <pc:graphicFrameChg chg="add del modGraphic">
          <ac:chgData name="Atif Jung" userId="c8e8a115-df20-4bd0-b77f-1c0d8a94f098" providerId="ADAL" clId="{294AD178-B97A-468F-8A2F-A8F842436F9E}" dt="2025-06-11T11:42:37.071" v="163" actId="27309"/>
          <ac:graphicFrameMkLst>
            <pc:docMk/>
            <pc:sldMk cId="2268821014" sldId="280"/>
            <ac:graphicFrameMk id="4" creationId="{5385F05A-E440-2AD5-657D-349123BBDD13}"/>
          </ac:graphicFrameMkLst>
        </pc:graphicFrameChg>
      </pc:sldChg>
      <pc:sldChg chg="modSp mod">
        <pc:chgData name="Atif Jung" userId="c8e8a115-df20-4bd0-b77f-1c0d8a94f098" providerId="ADAL" clId="{294AD178-B97A-468F-8A2F-A8F842436F9E}" dt="2025-06-16T09:53:54.560" v="3920" actId="1076"/>
        <pc:sldMkLst>
          <pc:docMk/>
          <pc:sldMk cId="2928187554" sldId="282"/>
        </pc:sldMkLst>
        <pc:spChg chg="mod">
          <ac:chgData name="Atif Jung" userId="c8e8a115-df20-4bd0-b77f-1c0d8a94f098" providerId="ADAL" clId="{294AD178-B97A-468F-8A2F-A8F842436F9E}" dt="2025-06-16T09:53:54.560" v="3920" actId="1076"/>
          <ac:spMkLst>
            <pc:docMk/>
            <pc:sldMk cId="2928187554" sldId="282"/>
            <ac:spMk id="2" creationId="{8273185E-0819-62C2-C5C6-39849EE17921}"/>
          </ac:spMkLst>
        </pc:spChg>
        <pc:graphicFrameChg chg="mod modGraphic">
          <ac:chgData name="Atif Jung" userId="c8e8a115-df20-4bd0-b77f-1c0d8a94f098" providerId="ADAL" clId="{294AD178-B97A-468F-8A2F-A8F842436F9E}" dt="2025-06-16T09:53:41.446" v="3919" actId="1076"/>
          <ac:graphicFrameMkLst>
            <pc:docMk/>
            <pc:sldMk cId="2928187554" sldId="282"/>
            <ac:graphicFrameMk id="3" creationId="{45FFAF92-7716-75F8-7076-13FE56287A1E}"/>
          </ac:graphicFrameMkLst>
        </pc:graphicFrameChg>
      </pc:sldChg>
      <pc:sldChg chg="del">
        <pc:chgData name="Atif Jung" userId="c8e8a115-df20-4bd0-b77f-1c0d8a94f098" providerId="ADAL" clId="{294AD178-B97A-468F-8A2F-A8F842436F9E}" dt="2025-06-16T05:11:58.684" v="1378" actId="2696"/>
        <pc:sldMkLst>
          <pc:docMk/>
          <pc:sldMk cId="269941599" sldId="283"/>
        </pc:sldMkLst>
      </pc:sldChg>
      <pc:sldChg chg="addSp delSp modSp add mod">
        <pc:chgData name="Atif Jung" userId="c8e8a115-df20-4bd0-b77f-1c0d8a94f098" providerId="ADAL" clId="{294AD178-B97A-468F-8A2F-A8F842436F9E}" dt="2025-06-17T05:45:04.541" v="5195" actId="20577"/>
        <pc:sldMkLst>
          <pc:docMk/>
          <pc:sldMk cId="1801098884" sldId="283"/>
        </pc:sldMkLst>
        <pc:spChg chg="mod">
          <ac:chgData name="Atif Jung" userId="c8e8a115-df20-4bd0-b77f-1c0d8a94f098" providerId="ADAL" clId="{294AD178-B97A-468F-8A2F-A8F842436F9E}" dt="2025-06-16T09:54:15.684" v="3922" actId="122"/>
          <ac:spMkLst>
            <pc:docMk/>
            <pc:sldMk cId="1801098884" sldId="283"/>
            <ac:spMk id="2" creationId="{8273185E-0819-62C2-C5C6-39849EE17921}"/>
          </ac:spMkLst>
        </pc:spChg>
        <pc:spChg chg="add del mod">
          <ac:chgData name="Atif Jung" userId="c8e8a115-df20-4bd0-b77f-1c0d8a94f098" providerId="ADAL" clId="{294AD178-B97A-468F-8A2F-A8F842436F9E}" dt="2025-06-17T05:45:04.541" v="5195" actId="20577"/>
          <ac:spMkLst>
            <pc:docMk/>
            <pc:sldMk cId="1801098884" sldId="283"/>
            <ac:spMk id="3" creationId="{8C1424FA-2BB6-F8DF-DEC3-F23F11DE999C}"/>
          </ac:spMkLst>
        </pc:spChg>
        <pc:spChg chg="add del mod">
          <ac:chgData name="Atif Jung" userId="c8e8a115-df20-4bd0-b77f-1c0d8a94f098" providerId="ADAL" clId="{294AD178-B97A-468F-8A2F-A8F842436F9E}" dt="2025-06-16T09:47:29.052" v="3846" actId="478"/>
          <ac:spMkLst>
            <pc:docMk/>
            <pc:sldMk cId="1801098884" sldId="283"/>
            <ac:spMk id="5" creationId="{6F758AE5-2270-A3E9-3A67-0A213AC77ED1}"/>
          </ac:spMkLst>
        </pc:spChg>
        <pc:graphicFrameChg chg="del mod modGraphic">
          <ac:chgData name="Atif Jung" userId="c8e8a115-df20-4bd0-b77f-1c0d8a94f098" providerId="ADAL" clId="{294AD178-B97A-468F-8A2F-A8F842436F9E}" dt="2025-06-16T09:47:32.621" v="3847" actId="478"/>
          <ac:graphicFrameMkLst>
            <pc:docMk/>
            <pc:sldMk cId="1801098884" sldId="283"/>
            <ac:graphicFrameMk id="6" creationId="{FF45FE51-E58E-AE2C-1CD3-C190913BBDFB}"/>
          </ac:graphicFrameMkLst>
        </pc:graphicFrameChg>
      </pc:sldChg>
      <pc:sldChg chg="addSp delSp modSp add del mod">
        <pc:chgData name="Atif Jung" userId="c8e8a115-df20-4bd0-b77f-1c0d8a94f098" providerId="ADAL" clId="{294AD178-B97A-468F-8A2F-A8F842436F9E}" dt="2025-06-16T05:25:16.997" v="1387" actId="47"/>
        <pc:sldMkLst>
          <pc:docMk/>
          <pc:sldMk cId="0" sldId="300"/>
        </pc:sldMkLst>
        <pc:spChg chg="add mod">
          <ac:chgData name="Atif Jung" userId="c8e8a115-df20-4bd0-b77f-1c0d8a94f098" providerId="ADAL" clId="{294AD178-B97A-468F-8A2F-A8F842436F9E}" dt="2025-06-16T05:15:12.370" v="1386" actId="1076"/>
          <ac:spMkLst>
            <pc:docMk/>
            <pc:sldMk cId="0" sldId="300"/>
            <ac:spMk id="3" creationId="{33F27DC4-7FE0-C547-DE41-5D507C0DFE86}"/>
          </ac:spMkLst>
        </pc:spChg>
        <pc:spChg chg="del">
          <ac:chgData name="Atif Jung" userId="c8e8a115-df20-4bd0-b77f-1c0d8a94f098" providerId="ADAL" clId="{294AD178-B97A-468F-8A2F-A8F842436F9E}" dt="2025-06-16T05:15:05.020" v="1383" actId="478"/>
          <ac:spMkLst>
            <pc:docMk/>
            <pc:sldMk cId="0" sldId="300"/>
            <ac:spMk id="14" creationId="{00000000-0000-0000-0000-000000000000}"/>
          </ac:spMkLst>
        </pc:spChg>
        <pc:grpChg chg="del">
          <ac:chgData name="Atif Jung" userId="c8e8a115-df20-4bd0-b77f-1c0d8a94f098" providerId="ADAL" clId="{294AD178-B97A-468F-8A2F-A8F842436F9E}" dt="2025-06-16T05:15:05.791" v="1384" actId="478"/>
          <ac:grpSpMkLst>
            <pc:docMk/>
            <pc:sldMk cId="0" sldId="300"/>
            <ac:grpSpMk id="2" creationId="{00000000-0000-0000-0000-000000000000}"/>
          </ac:grpSpMkLst>
        </pc:grpChg>
      </pc:sldChg>
      <pc:sldChg chg="addSp delSp modSp add del mod">
        <pc:chgData name="Atif Jung" userId="c8e8a115-df20-4bd0-b77f-1c0d8a94f098" providerId="ADAL" clId="{294AD178-B97A-468F-8A2F-A8F842436F9E}" dt="2025-06-16T10:36:59.916" v="4331" actId="47"/>
        <pc:sldMkLst>
          <pc:docMk/>
          <pc:sldMk cId="1208819734" sldId="4396"/>
        </pc:sldMkLst>
        <pc:spChg chg="add mod">
          <ac:chgData name="Atif Jung" userId="c8e8a115-df20-4bd0-b77f-1c0d8a94f098" providerId="ADAL" clId="{294AD178-B97A-468F-8A2F-A8F842436F9E}" dt="2025-06-16T10:21:35.036" v="4292"/>
          <ac:spMkLst>
            <pc:docMk/>
            <pc:sldMk cId="1208819734" sldId="4396"/>
            <ac:spMk id="3" creationId="{7D7055DD-2995-F016-9F5B-AB002F1F4480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33" creationId="{295A45E3-DD0F-3240-AA83-C7A61AA6E2F7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34" creationId="{F51240EE-7093-BC4C-BC2D-5292028BE585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35" creationId="{2C8B9CE6-EACE-FD47-B390-1F4EE142C6EF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37" creationId="{5AD031F0-AEB9-444A-B96D-FC84584ED68F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38" creationId="{68015F58-BB5F-F349-81CB-4C0EDAF72417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39" creationId="{A9639C10-09FB-9143-B346-8BAA7833FCCD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40" creationId="{9E4C375D-093B-364E-883B-4407224F5966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41" creationId="{56754E78-B63A-994F-9065-AE1D1C6E22BC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42" creationId="{F6FE7F90-C873-3346-8AE6-B8E9FEFDFFD0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46" creationId="{1798726B-F7BE-874F-99A9-A3D3204E2609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47" creationId="{73BF28C0-BCB5-574F-8BA7-7AFCC73AF054}"/>
          </ac:spMkLst>
        </pc:spChg>
        <pc:spChg chg="mod">
          <ac:chgData name="Atif Jung" userId="c8e8a115-df20-4bd0-b77f-1c0d8a94f098" providerId="ADAL" clId="{294AD178-B97A-468F-8A2F-A8F842436F9E}" dt="2025-06-16T10:23:34.312" v="4310" actId="14100"/>
          <ac:spMkLst>
            <pc:docMk/>
            <pc:sldMk cId="1208819734" sldId="4396"/>
            <ac:spMk id="48" creationId="{97997964-D92A-DD4C-A799-CC80DD060479}"/>
          </ac:spMkLst>
        </pc:spChg>
        <pc:grpChg chg="del mod">
          <ac:chgData name="Atif Jung" userId="c8e8a115-df20-4bd0-b77f-1c0d8a94f098" providerId="ADAL" clId="{294AD178-B97A-468F-8A2F-A8F842436F9E}" dt="2025-06-16T10:23:36.465" v="4311" actId="478"/>
          <ac:grpSpMkLst>
            <pc:docMk/>
            <pc:sldMk cId="1208819734" sldId="4396"/>
            <ac:grpSpMk id="2" creationId="{68758A70-C6F5-1B49-9692-36AC88F91308}"/>
          </ac:grpSpMkLst>
        </pc:grpChg>
        <pc:grpChg chg="del">
          <ac:chgData name="Atif Jung" userId="c8e8a115-df20-4bd0-b77f-1c0d8a94f098" providerId="ADAL" clId="{294AD178-B97A-468F-8A2F-A8F842436F9E}" dt="2025-06-16T10:21:34.066" v="4291" actId="478"/>
          <ac:grpSpMkLst>
            <pc:docMk/>
            <pc:sldMk cId="1208819734" sldId="4396"/>
            <ac:grpSpMk id="43" creationId="{348927B2-11EF-9B43-8F14-3C6D5FC962C2}"/>
          </ac:grpSpMkLst>
        </pc:grpChg>
        <pc:grpChg chg="del">
          <ac:chgData name="Atif Jung" userId="c8e8a115-df20-4bd0-b77f-1c0d8a94f098" providerId="ADAL" clId="{294AD178-B97A-468F-8A2F-A8F842436F9E}" dt="2025-06-16T10:21:46.771" v="4296" actId="478"/>
          <ac:grpSpMkLst>
            <pc:docMk/>
            <pc:sldMk cId="1208819734" sldId="4396"/>
            <ac:grpSpMk id="54" creationId="{2EB4B57C-F07C-8844-B9B4-F60FAA677DCB}"/>
          </ac:grpSpMkLst>
        </pc:grpChg>
        <pc:grpChg chg="del">
          <ac:chgData name="Atif Jung" userId="c8e8a115-df20-4bd0-b77f-1c0d8a94f098" providerId="ADAL" clId="{294AD178-B97A-468F-8A2F-A8F842436F9E}" dt="2025-06-16T10:21:39.730" v="4293" actId="478"/>
          <ac:grpSpMkLst>
            <pc:docMk/>
            <pc:sldMk cId="1208819734" sldId="4396"/>
            <ac:grpSpMk id="57" creationId="{12DEFED5-3277-A342-B8E1-E38DF9273896}"/>
          </ac:grpSpMkLst>
        </pc:grpChg>
        <pc:grpChg chg="del">
          <ac:chgData name="Atif Jung" userId="c8e8a115-df20-4bd0-b77f-1c0d8a94f098" providerId="ADAL" clId="{294AD178-B97A-468F-8A2F-A8F842436F9E}" dt="2025-06-16T10:21:44.781" v="4295" actId="478"/>
          <ac:grpSpMkLst>
            <pc:docMk/>
            <pc:sldMk cId="1208819734" sldId="4396"/>
            <ac:grpSpMk id="60" creationId="{FB23627E-B870-1D4D-95C1-3986A80801C0}"/>
          </ac:grpSpMkLst>
        </pc:grpChg>
        <pc:grpChg chg="del">
          <ac:chgData name="Atif Jung" userId="c8e8a115-df20-4bd0-b77f-1c0d8a94f098" providerId="ADAL" clId="{294AD178-B97A-468F-8A2F-A8F842436F9E}" dt="2025-06-16T10:21:42.225" v="4294" actId="478"/>
          <ac:grpSpMkLst>
            <pc:docMk/>
            <pc:sldMk cId="1208819734" sldId="4396"/>
            <ac:grpSpMk id="63" creationId="{C2274C94-6D6C-C94D-9C9F-693AE8CA6F57}"/>
          </ac:grpSpMkLst>
        </pc:grpChg>
      </pc:sldChg>
      <pc:sldChg chg="delSp modSp del mod">
        <pc:chgData name="Atif Jung" userId="c8e8a115-df20-4bd0-b77f-1c0d8a94f098" providerId="ADAL" clId="{294AD178-B97A-468F-8A2F-A8F842436F9E}" dt="2025-06-16T09:57:58.079" v="4285" actId="47"/>
        <pc:sldMkLst>
          <pc:docMk/>
          <pc:sldMk cId="2429785268" sldId="4414"/>
        </pc:sldMkLst>
        <pc:spChg chg="mod">
          <ac:chgData name="Atif Jung" userId="c8e8a115-df20-4bd0-b77f-1c0d8a94f098" providerId="ADAL" clId="{294AD178-B97A-468F-8A2F-A8F842436F9E}" dt="2025-06-12T07:13:30.830" v="173" actId="20577"/>
          <ac:spMkLst>
            <pc:docMk/>
            <pc:sldMk cId="2429785268" sldId="4414"/>
            <ac:spMk id="26" creationId="{9BC9AA6D-417C-E347-9418-9F0D1E92F33F}"/>
          </ac:spMkLst>
        </pc:spChg>
        <pc:spChg chg="mod">
          <ac:chgData name="Atif Jung" userId="c8e8a115-df20-4bd0-b77f-1c0d8a94f098" providerId="ADAL" clId="{294AD178-B97A-468F-8A2F-A8F842436F9E}" dt="2025-06-12T07:13:16.125" v="168" actId="20577"/>
          <ac:spMkLst>
            <pc:docMk/>
            <pc:sldMk cId="2429785268" sldId="4414"/>
            <ac:spMk id="27" creationId="{0C87AA94-6E8C-B448-945D-D1CC1E47A5CF}"/>
          </ac:spMkLst>
        </pc:spChg>
        <pc:spChg chg="del mod">
          <ac:chgData name="Atif Jung" userId="c8e8a115-df20-4bd0-b77f-1c0d8a94f098" providerId="ADAL" clId="{294AD178-B97A-468F-8A2F-A8F842436F9E}" dt="2025-06-16T09:56:58.231" v="4112"/>
          <ac:spMkLst>
            <pc:docMk/>
            <pc:sldMk cId="2429785268" sldId="4414"/>
            <ac:spMk id="65" creationId="{AB7AC40A-977D-5E44-9639-A6D6D63FA3FE}"/>
          </ac:spMkLst>
        </pc:spChg>
        <pc:spChg chg="mod">
          <ac:chgData name="Atif Jung" userId="c8e8a115-df20-4bd0-b77f-1c0d8a94f098" providerId="ADAL" clId="{294AD178-B97A-468F-8A2F-A8F842436F9E}" dt="2025-06-11T11:23:01.822" v="111" actId="1035"/>
          <ac:spMkLst>
            <pc:docMk/>
            <pc:sldMk cId="2429785268" sldId="4414"/>
            <ac:spMk id="66" creationId="{4918FA94-53DC-2445-9E11-D32DA2D1D46D}"/>
          </ac:spMkLst>
        </pc:spChg>
        <pc:spChg chg="mod">
          <ac:chgData name="Atif Jung" userId="c8e8a115-df20-4bd0-b77f-1c0d8a94f098" providerId="ADAL" clId="{294AD178-B97A-468F-8A2F-A8F842436F9E}" dt="2025-06-12T07:13:30.253" v="172" actId="1035"/>
          <ac:spMkLst>
            <pc:docMk/>
            <pc:sldMk cId="2429785268" sldId="4414"/>
            <ac:spMk id="71" creationId="{78D0ECA4-08D1-9B4C-A4D9-AD81E767F22A}"/>
          </ac:spMkLst>
        </pc:spChg>
      </pc:sldChg>
      <pc:sldChg chg="modSp mod">
        <pc:chgData name="Atif Jung" userId="c8e8a115-df20-4bd0-b77f-1c0d8a94f098" providerId="ADAL" clId="{294AD178-B97A-468F-8A2F-A8F842436F9E}" dt="2025-06-17T05:57:16.857" v="5266" actId="20577"/>
        <pc:sldMkLst>
          <pc:docMk/>
          <pc:sldMk cId="3077611763" sldId="4415"/>
        </pc:sldMkLst>
        <pc:spChg chg="mod">
          <ac:chgData name="Atif Jung" userId="c8e8a115-df20-4bd0-b77f-1c0d8a94f098" providerId="ADAL" clId="{294AD178-B97A-468F-8A2F-A8F842436F9E}" dt="2025-06-16T09:52:17.999" v="3886" actId="1036"/>
          <ac:spMkLst>
            <pc:docMk/>
            <pc:sldMk cId="3077611763" sldId="4415"/>
            <ac:spMk id="2" creationId="{958605D5-676A-ED23-2E67-64BBC2CEC466}"/>
          </ac:spMkLst>
        </pc:spChg>
        <pc:spChg chg="mod">
          <ac:chgData name="Atif Jung" userId="c8e8a115-df20-4bd0-b77f-1c0d8a94f098" providerId="ADAL" clId="{294AD178-B97A-468F-8A2F-A8F842436F9E}" dt="2025-06-17T05:56:53.070" v="5260" actId="20577"/>
          <ac:spMkLst>
            <pc:docMk/>
            <pc:sldMk cId="3077611763" sldId="4415"/>
            <ac:spMk id="9" creationId="{37E20213-9737-4B0D-960F-E0AE2C6975F5}"/>
          </ac:spMkLst>
        </pc:spChg>
        <pc:spChg chg="mod">
          <ac:chgData name="Atif Jung" userId="c8e8a115-df20-4bd0-b77f-1c0d8a94f098" providerId="ADAL" clId="{294AD178-B97A-468F-8A2F-A8F842436F9E}" dt="2025-06-16T09:31:44.922" v="3400" actId="14100"/>
          <ac:spMkLst>
            <pc:docMk/>
            <pc:sldMk cId="3077611763" sldId="4415"/>
            <ac:spMk id="34" creationId="{B99BFF1F-BA9A-4DC1-859A-1503FBD92D8D}"/>
          </ac:spMkLst>
        </pc:spChg>
        <pc:spChg chg="mod">
          <ac:chgData name="Atif Jung" userId="c8e8a115-df20-4bd0-b77f-1c0d8a94f098" providerId="ADAL" clId="{294AD178-B97A-468F-8A2F-A8F842436F9E}" dt="2025-06-17T05:40:19.829" v="5178" actId="20577"/>
          <ac:spMkLst>
            <pc:docMk/>
            <pc:sldMk cId="3077611763" sldId="4415"/>
            <ac:spMk id="35" creationId="{E5C49D03-503C-46C9-9BE6-4027278B52FE}"/>
          </ac:spMkLst>
        </pc:spChg>
        <pc:spChg chg="mod">
          <ac:chgData name="Atif Jung" userId="c8e8a115-df20-4bd0-b77f-1c0d8a94f098" providerId="ADAL" clId="{294AD178-B97A-468F-8A2F-A8F842436F9E}" dt="2025-06-17T05:57:16.857" v="5266" actId="20577"/>
          <ac:spMkLst>
            <pc:docMk/>
            <pc:sldMk cId="3077611763" sldId="4415"/>
            <ac:spMk id="36" creationId="{45BB6810-13BC-4161-87B8-67DFFF11817E}"/>
          </ac:spMkLst>
        </pc:spChg>
        <pc:spChg chg="mod">
          <ac:chgData name="Atif Jung" userId="c8e8a115-df20-4bd0-b77f-1c0d8a94f098" providerId="ADAL" clId="{294AD178-B97A-468F-8A2F-A8F842436F9E}" dt="2025-06-17T05:42:45.089" v="5190" actId="20577"/>
          <ac:spMkLst>
            <pc:docMk/>
            <pc:sldMk cId="3077611763" sldId="4415"/>
            <ac:spMk id="37" creationId="{78FB5761-BAFF-44CA-BD91-5B6D8B4B1C5A}"/>
          </ac:spMkLst>
        </pc:spChg>
      </pc:sldChg>
      <pc:sldChg chg="del">
        <pc:chgData name="Atif Jung" userId="c8e8a115-df20-4bd0-b77f-1c0d8a94f098" providerId="ADAL" clId="{294AD178-B97A-468F-8A2F-A8F842436F9E}" dt="2025-06-11T11:38:14.007" v="113" actId="47"/>
        <pc:sldMkLst>
          <pc:docMk/>
          <pc:sldMk cId="2101318870" sldId="4416"/>
        </pc:sldMkLst>
      </pc:sldChg>
      <pc:sldChg chg="del">
        <pc:chgData name="Atif Jung" userId="c8e8a115-df20-4bd0-b77f-1c0d8a94f098" providerId="ADAL" clId="{294AD178-B97A-468F-8A2F-A8F842436F9E}" dt="2025-06-16T05:35:56.940" v="1960" actId="47"/>
        <pc:sldMkLst>
          <pc:docMk/>
          <pc:sldMk cId="770490072" sldId="4417"/>
        </pc:sldMkLst>
      </pc:sldChg>
      <pc:sldChg chg="addSp delSp modSp add mod">
        <pc:chgData name="Atif Jung" userId="c8e8a115-df20-4bd0-b77f-1c0d8a94f098" providerId="ADAL" clId="{294AD178-B97A-468F-8A2F-A8F842436F9E}" dt="2025-06-17T05:58:12.822" v="5274"/>
        <pc:sldMkLst>
          <pc:docMk/>
          <pc:sldMk cId="1610632802" sldId="4418"/>
        </pc:sldMkLst>
        <pc:spChg chg="add mod">
          <ac:chgData name="Atif Jung" userId="c8e8a115-df20-4bd0-b77f-1c0d8a94f098" providerId="ADAL" clId="{294AD178-B97A-468F-8A2F-A8F842436F9E}" dt="2025-06-17T05:58:12.822" v="5274"/>
          <ac:spMkLst>
            <pc:docMk/>
            <pc:sldMk cId="1610632802" sldId="4418"/>
            <ac:spMk id="2" creationId="{2F509347-F25A-70AF-1A95-92964D7F0868}"/>
          </ac:spMkLst>
        </pc:spChg>
        <pc:spChg chg="add del mod">
          <ac:chgData name="Atif Jung" userId="c8e8a115-df20-4bd0-b77f-1c0d8a94f098" providerId="ADAL" clId="{294AD178-B97A-468F-8A2F-A8F842436F9E}" dt="2025-06-12T07:41:23.688" v="1270" actId="478"/>
          <ac:spMkLst>
            <pc:docMk/>
            <pc:sldMk cId="1610632802" sldId="4418"/>
            <ac:spMk id="2" creationId="{B5049A61-82E0-F4A7-5A30-A8779900902A}"/>
          </ac:spMkLst>
        </pc:spChg>
        <pc:spChg chg="add mod">
          <ac:chgData name="Atif Jung" userId="c8e8a115-df20-4bd0-b77f-1c0d8a94f098" providerId="ADAL" clId="{294AD178-B97A-468F-8A2F-A8F842436F9E}" dt="2025-06-16T09:36:28.091" v="3470" actId="108"/>
          <ac:spMkLst>
            <pc:docMk/>
            <pc:sldMk cId="1610632802" sldId="4418"/>
            <ac:spMk id="3" creationId="{3855C160-AA20-440F-1462-876FED3BD098}"/>
          </ac:spMkLst>
        </pc:spChg>
        <pc:spChg chg="add mod">
          <ac:chgData name="Atif Jung" userId="c8e8a115-df20-4bd0-b77f-1c0d8a94f098" providerId="ADAL" clId="{294AD178-B97A-468F-8A2F-A8F842436F9E}" dt="2025-06-17T05:31:57.062" v="5150" actId="20577"/>
          <ac:spMkLst>
            <pc:docMk/>
            <pc:sldMk cId="1610632802" sldId="4418"/>
            <ac:spMk id="4" creationId="{F4D090AE-0010-87F3-3C87-8283471948F6}"/>
          </ac:spMkLst>
        </pc:spChg>
        <pc:spChg chg="mod">
          <ac:chgData name="Atif Jung" userId="c8e8a115-df20-4bd0-b77f-1c0d8a94f098" providerId="ADAL" clId="{294AD178-B97A-468F-8A2F-A8F842436F9E}" dt="2025-06-16T05:30:30.909" v="1628" actId="1076"/>
          <ac:spMkLst>
            <pc:docMk/>
            <pc:sldMk cId="1610632802" sldId="4418"/>
            <ac:spMk id="5" creationId="{7F784321-5095-7116-2021-48732D415C47}"/>
          </ac:spMkLst>
        </pc:spChg>
        <pc:spChg chg="mod">
          <ac:chgData name="Atif Jung" userId="c8e8a115-df20-4bd0-b77f-1c0d8a94f098" providerId="ADAL" clId="{294AD178-B97A-468F-8A2F-A8F842436F9E}" dt="2025-06-16T11:43:35.470" v="4587" actId="1036"/>
          <ac:spMkLst>
            <pc:docMk/>
            <pc:sldMk cId="1610632802" sldId="4418"/>
            <ac:spMk id="6" creationId="{A09C68D9-D802-1151-7670-89A4A5A7000D}"/>
          </ac:spMkLst>
        </pc:spChg>
        <pc:spChg chg="mod">
          <ac:chgData name="Atif Jung" userId="c8e8a115-df20-4bd0-b77f-1c0d8a94f098" providerId="ADAL" clId="{294AD178-B97A-468F-8A2F-A8F842436F9E}" dt="2025-06-16T09:35:14.630" v="3457" actId="207"/>
          <ac:spMkLst>
            <pc:docMk/>
            <pc:sldMk cId="1610632802" sldId="4418"/>
            <ac:spMk id="7" creationId="{AA2EB159-1D59-CC15-8263-B821D5C61FAF}"/>
          </ac:spMkLst>
        </pc:spChg>
        <pc:spChg chg="mod">
          <ac:chgData name="Atif Jung" userId="c8e8a115-df20-4bd0-b77f-1c0d8a94f098" providerId="ADAL" clId="{294AD178-B97A-468F-8A2F-A8F842436F9E}" dt="2025-06-16T05:34:01.553" v="1858" actId="1076"/>
          <ac:spMkLst>
            <pc:docMk/>
            <pc:sldMk cId="1610632802" sldId="4418"/>
            <ac:spMk id="8" creationId="{EE815F90-A182-8725-103A-112E682C8B15}"/>
          </ac:spMkLst>
        </pc:spChg>
        <pc:spChg chg="mod">
          <ac:chgData name="Atif Jung" userId="c8e8a115-df20-4bd0-b77f-1c0d8a94f098" providerId="ADAL" clId="{294AD178-B97A-468F-8A2F-A8F842436F9E}" dt="2025-06-16T09:35:32.183" v="3459" actId="108"/>
          <ac:spMkLst>
            <pc:docMk/>
            <pc:sldMk cId="1610632802" sldId="4418"/>
            <ac:spMk id="9" creationId="{4487BCE0-EB2E-E95A-F81D-ABFA853E0E2C}"/>
          </ac:spMkLst>
        </pc:spChg>
        <pc:spChg chg="mod">
          <ac:chgData name="Atif Jung" userId="c8e8a115-df20-4bd0-b77f-1c0d8a94f098" providerId="ADAL" clId="{294AD178-B97A-468F-8A2F-A8F842436F9E}" dt="2025-06-16T09:36:06.013" v="3465" actId="1076"/>
          <ac:spMkLst>
            <pc:docMk/>
            <pc:sldMk cId="1610632802" sldId="4418"/>
            <ac:spMk id="10" creationId="{A2377788-B5FE-6929-1C02-02C7C4F5B758}"/>
          </ac:spMkLst>
        </pc:spChg>
        <pc:spChg chg="add mod">
          <ac:chgData name="Atif Jung" userId="c8e8a115-df20-4bd0-b77f-1c0d8a94f098" providerId="ADAL" clId="{294AD178-B97A-468F-8A2F-A8F842436F9E}" dt="2025-06-16T09:36:32.523" v="3471" actId="108"/>
          <ac:spMkLst>
            <pc:docMk/>
            <pc:sldMk cId="1610632802" sldId="4418"/>
            <ac:spMk id="11" creationId="{7C5C3606-3151-C5F3-0086-C6CD2DB293CC}"/>
          </ac:spMkLst>
        </pc:spChg>
        <pc:spChg chg="mod">
          <ac:chgData name="Atif Jung" userId="c8e8a115-df20-4bd0-b77f-1c0d8a94f098" providerId="ADAL" clId="{294AD178-B97A-468F-8A2F-A8F842436F9E}" dt="2025-06-16T09:37:12.508" v="3480" actId="1076"/>
          <ac:spMkLst>
            <pc:docMk/>
            <pc:sldMk cId="1610632802" sldId="4418"/>
            <ac:spMk id="12" creationId="{A472391C-13FA-037A-5E42-99ACDEA3088B}"/>
          </ac:spMkLst>
        </pc:spChg>
        <pc:spChg chg="mod">
          <ac:chgData name="Atif Jung" userId="c8e8a115-df20-4bd0-b77f-1c0d8a94f098" providerId="ADAL" clId="{294AD178-B97A-468F-8A2F-A8F842436F9E}" dt="2025-06-17T05:57:41.719" v="5270" actId="20577"/>
          <ac:spMkLst>
            <pc:docMk/>
            <pc:sldMk cId="1610632802" sldId="4418"/>
            <ac:spMk id="13" creationId="{D9E78922-BBB6-A447-0C34-1C79D5907C69}"/>
          </ac:spMkLst>
        </pc:spChg>
        <pc:spChg chg="del">
          <ac:chgData name="Atif Jung" userId="c8e8a115-df20-4bd0-b77f-1c0d8a94f098" providerId="ADAL" clId="{294AD178-B97A-468F-8A2F-A8F842436F9E}" dt="2025-06-12T07:22:55.567" v="180" actId="478"/>
          <ac:spMkLst>
            <pc:docMk/>
            <pc:sldMk cId="1610632802" sldId="4418"/>
            <ac:spMk id="14" creationId="{7FA8DFD5-50EC-8CF1-7EFD-975BB0B78CA6}"/>
          </ac:spMkLst>
        </pc:spChg>
        <pc:spChg chg="mod">
          <ac:chgData name="Atif Jung" userId="c8e8a115-df20-4bd0-b77f-1c0d8a94f098" providerId="ADAL" clId="{294AD178-B97A-468F-8A2F-A8F842436F9E}" dt="2025-06-16T09:35:50.917" v="3463" actId="108"/>
          <ac:spMkLst>
            <pc:docMk/>
            <pc:sldMk cId="1610632802" sldId="4418"/>
            <ac:spMk id="15" creationId="{BA8939F0-6A6C-DAA4-F73B-642CA34FBD08}"/>
          </ac:spMkLst>
        </pc:spChg>
        <pc:spChg chg="mod">
          <ac:chgData name="Atif Jung" userId="c8e8a115-df20-4bd0-b77f-1c0d8a94f098" providerId="ADAL" clId="{294AD178-B97A-468F-8A2F-A8F842436F9E}" dt="2025-06-16T05:34:01.553" v="1858" actId="1076"/>
          <ac:spMkLst>
            <pc:docMk/>
            <pc:sldMk cId="1610632802" sldId="4418"/>
            <ac:spMk id="16" creationId="{63008C01-F301-2270-89C5-98367D0DE2FC}"/>
          </ac:spMkLst>
        </pc:spChg>
        <pc:spChg chg="mod">
          <ac:chgData name="Atif Jung" userId="c8e8a115-df20-4bd0-b77f-1c0d8a94f098" providerId="ADAL" clId="{294AD178-B97A-468F-8A2F-A8F842436F9E}" dt="2025-06-17T05:57:59.998" v="5271" actId="20577"/>
          <ac:spMkLst>
            <pc:docMk/>
            <pc:sldMk cId="1610632802" sldId="4418"/>
            <ac:spMk id="17" creationId="{2A97A757-CE93-71ED-909E-E2351173C112}"/>
          </ac:spMkLst>
        </pc:spChg>
        <pc:spChg chg="mod">
          <ac:chgData name="Atif Jung" userId="c8e8a115-df20-4bd0-b77f-1c0d8a94f098" providerId="ADAL" clId="{294AD178-B97A-468F-8A2F-A8F842436F9E}" dt="2025-06-16T09:36:14.115" v="3467" actId="1076"/>
          <ac:spMkLst>
            <pc:docMk/>
            <pc:sldMk cId="1610632802" sldId="4418"/>
            <ac:spMk id="18" creationId="{B363C341-4B32-F893-DA98-083A527DA977}"/>
          </ac:spMkLst>
        </pc:spChg>
        <pc:spChg chg="add mod">
          <ac:chgData name="Atif Jung" userId="c8e8a115-df20-4bd0-b77f-1c0d8a94f098" providerId="ADAL" clId="{294AD178-B97A-468F-8A2F-A8F842436F9E}" dt="2025-06-16T09:29:15.004" v="3327" actId="20577"/>
          <ac:spMkLst>
            <pc:docMk/>
            <pc:sldMk cId="1610632802" sldId="4418"/>
            <ac:spMk id="19" creationId="{209BD15A-B095-24C5-9816-3BF3EDD538B8}"/>
          </ac:spMkLst>
        </pc:spChg>
        <pc:spChg chg="add mod">
          <ac:chgData name="Atif Jung" userId="c8e8a115-df20-4bd0-b77f-1c0d8a94f098" providerId="ADAL" clId="{294AD178-B97A-468F-8A2F-A8F842436F9E}" dt="2025-06-16T09:29:54.410" v="3351" actId="1076"/>
          <ac:spMkLst>
            <pc:docMk/>
            <pc:sldMk cId="1610632802" sldId="4418"/>
            <ac:spMk id="20" creationId="{FE51243B-A2FE-AAED-0747-6547AD0EC668}"/>
          </ac:spMkLst>
        </pc:spChg>
        <pc:spChg chg="add">
          <ac:chgData name="Atif Jung" userId="c8e8a115-df20-4bd0-b77f-1c0d8a94f098" providerId="ADAL" clId="{294AD178-B97A-468F-8A2F-A8F842436F9E}" dt="2025-06-16T09:24:33.677" v="3279"/>
          <ac:spMkLst>
            <pc:docMk/>
            <pc:sldMk cId="1610632802" sldId="4418"/>
            <ac:spMk id="21" creationId="{77BE8584-2462-983A-BC27-C568A7E8E694}"/>
          </ac:spMkLst>
        </pc:spChg>
        <pc:spChg chg="add del mod">
          <ac:chgData name="Atif Jung" userId="c8e8a115-df20-4bd0-b77f-1c0d8a94f098" providerId="ADAL" clId="{294AD178-B97A-468F-8A2F-A8F842436F9E}" dt="2025-06-12T07:41:18.193" v="1267" actId="478"/>
          <ac:spMkLst>
            <pc:docMk/>
            <pc:sldMk cId="1610632802" sldId="4418"/>
            <ac:spMk id="21" creationId="{88CCF5AD-60CA-C79D-C629-313FDFB3D242}"/>
          </ac:spMkLst>
        </pc:spChg>
        <pc:spChg chg="add">
          <ac:chgData name="Atif Jung" userId="c8e8a115-df20-4bd0-b77f-1c0d8a94f098" providerId="ADAL" clId="{294AD178-B97A-468F-8A2F-A8F842436F9E}" dt="2025-06-16T09:24:42.627" v="3281"/>
          <ac:spMkLst>
            <pc:docMk/>
            <pc:sldMk cId="1610632802" sldId="4418"/>
            <ac:spMk id="22" creationId="{B2890925-7BA9-371E-7839-E07981EF588A}"/>
          </ac:spMkLst>
        </pc:spChg>
        <pc:spChg chg="add del mod">
          <ac:chgData name="Atif Jung" userId="c8e8a115-df20-4bd0-b77f-1c0d8a94f098" providerId="ADAL" clId="{294AD178-B97A-468F-8A2F-A8F842436F9E}" dt="2025-06-12T07:41:25.735" v="1271" actId="478"/>
          <ac:spMkLst>
            <pc:docMk/>
            <pc:sldMk cId="1610632802" sldId="4418"/>
            <ac:spMk id="23" creationId="{7DE065BD-E40D-41E7-96B2-B099DA0EE3BD}"/>
          </ac:spMkLst>
        </pc:spChg>
        <pc:spChg chg="add">
          <ac:chgData name="Atif Jung" userId="c8e8a115-df20-4bd0-b77f-1c0d8a94f098" providerId="ADAL" clId="{294AD178-B97A-468F-8A2F-A8F842436F9E}" dt="2025-06-16T09:24:51.127" v="3283"/>
          <ac:spMkLst>
            <pc:docMk/>
            <pc:sldMk cId="1610632802" sldId="4418"/>
            <ac:spMk id="23" creationId="{F5B01234-A45B-F37E-488E-EF0B004BD405}"/>
          </ac:spMkLst>
        </pc:spChg>
        <pc:spChg chg="del mod">
          <ac:chgData name="Atif Jung" userId="c8e8a115-df20-4bd0-b77f-1c0d8a94f098" providerId="ADAL" clId="{294AD178-B97A-468F-8A2F-A8F842436F9E}" dt="2025-06-16T09:17:38.308" v="3027" actId="478"/>
          <ac:spMkLst>
            <pc:docMk/>
            <pc:sldMk cId="1610632802" sldId="4418"/>
            <ac:spMk id="191" creationId="{00000000-0000-0000-0000-000000000000}"/>
          </ac:spMkLst>
        </pc:spChg>
        <pc:spChg chg="mod">
          <ac:chgData name="Atif Jung" userId="c8e8a115-df20-4bd0-b77f-1c0d8a94f098" providerId="ADAL" clId="{294AD178-B97A-468F-8A2F-A8F842436F9E}" dt="2025-06-16T09:35:22.686" v="3458" actId="207"/>
          <ac:spMkLst>
            <pc:docMk/>
            <pc:sldMk cId="1610632802" sldId="4418"/>
            <ac:spMk id="201" creationId="{00000000-0000-0000-0000-000000000000}"/>
          </ac:spMkLst>
        </pc:spChg>
        <pc:spChg chg="mod">
          <ac:chgData name="Atif Jung" userId="c8e8a115-df20-4bd0-b77f-1c0d8a94f098" providerId="ADAL" clId="{294AD178-B97A-468F-8A2F-A8F842436F9E}" dt="2025-06-16T09:13:47.882" v="2890" actId="1076"/>
          <ac:spMkLst>
            <pc:docMk/>
            <pc:sldMk cId="1610632802" sldId="4418"/>
            <ac:spMk id="210" creationId="{00000000-0000-0000-0000-000000000000}"/>
          </ac:spMkLst>
        </pc:spChg>
        <pc:spChg chg="del mod">
          <ac:chgData name="Atif Jung" userId="c8e8a115-df20-4bd0-b77f-1c0d8a94f098" providerId="ADAL" clId="{294AD178-B97A-468F-8A2F-A8F842436F9E}" dt="2025-06-12T07:41:01.646" v="1263" actId="478"/>
          <ac:spMkLst>
            <pc:docMk/>
            <pc:sldMk cId="1610632802" sldId="4418"/>
            <ac:spMk id="239" creationId="{00000000-0000-0000-0000-000000000000}"/>
          </ac:spMkLst>
        </pc:spChg>
      </pc:sldChg>
      <pc:sldChg chg="addSp delSp modSp new mod">
        <pc:chgData name="Atif Jung" userId="c8e8a115-df20-4bd0-b77f-1c0d8a94f098" providerId="ADAL" clId="{294AD178-B97A-468F-8A2F-A8F842436F9E}" dt="2025-06-16T11:10:49.599" v="4546" actId="403"/>
        <pc:sldMkLst>
          <pc:docMk/>
          <pc:sldMk cId="1122518334" sldId="4419"/>
        </pc:sldMkLst>
        <pc:spChg chg="del">
          <ac:chgData name="Atif Jung" userId="c8e8a115-df20-4bd0-b77f-1c0d8a94f098" providerId="ADAL" clId="{294AD178-B97A-468F-8A2F-A8F842436F9E}" dt="2025-06-16T09:51:48.919" v="3881" actId="478"/>
          <ac:spMkLst>
            <pc:docMk/>
            <pc:sldMk cId="1122518334" sldId="4419"/>
            <ac:spMk id="2" creationId="{7F6CD49C-EA8B-A703-F092-C1167A286A52}"/>
          </ac:spMkLst>
        </pc:spChg>
        <pc:spChg chg="del mod">
          <ac:chgData name="Atif Jung" userId="c8e8a115-df20-4bd0-b77f-1c0d8a94f098" providerId="ADAL" clId="{294AD178-B97A-468F-8A2F-A8F842436F9E}" dt="2025-06-16T09:51:44.836" v="3880" actId="478"/>
          <ac:spMkLst>
            <pc:docMk/>
            <pc:sldMk cId="1122518334" sldId="4419"/>
            <ac:spMk id="3" creationId="{EC147A2E-11B5-96F8-5D06-948BF86B90B6}"/>
          </ac:spMkLst>
        </pc:spChg>
        <pc:spChg chg="del">
          <ac:chgData name="Atif Jung" userId="c8e8a115-df20-4bd0-b77f-1c0d8a94f098" providerId="ADAL" clId="{294AD178-B97A-468F-8A2F-A8F842436F9E}" dt="2025-06-16T09:51:42.078" v="3878" actId="478"/>
          <ac:spMkLst>
            <pc:docMk/>
            <pc:sldMk cId="1122518334" sldId="4419"/>
            <ac:spMk id="4" creationId="{F361480C-E4A8-8B3D-7FC4-65CE73C7013B}"/>
          </ac:spMkLst>
        </pc:spChg>
        <pc:spChg chg="add mod">
          <ac:chgData name="Atif Jung" userId="c8e8a115-df20-4bd0-b77f-1c0d8a94f098" providerId="ADAL" clId="{294AD178-B97A-468F-8A2F-A8F842436F9E}" dt="2025-06-16T09:54:20.815" v="3925" actId="404"/>
          <ac:spMkLst>
            <pc:docMk/>
            <pc:sldMk cId="1122518334" sldId="4419"/>
            <ac:spMk id="5" creationId="{D9308C3D-389C-3F36-3572-FDFD76DECA6F}"/>
          </ac:spMkLst>
        </pc:spChg>
        <pc:spChg chg="add mod">
          <ac:chgData name="Atif Jung" userId="c8e8a115-df20-4bd0-b77f-1c0d8a94f098" providerId="ADAL" clId="{294AD178-B97A-468F-8A2F-A8F842436F9E}" dt="2025-06-16T11:10:49.599" v="4546" actId="403"/>
          <ac:spMkLst>
            <pc:docMk/>
            <pc:sldMk cId="1122518334" sldId="4419"/>
            <ac:spMk id="6" creationId="{C4C64364-4437-2A9A-3B2C-1A2F7423D017}"/>
          </ac:spMkLst>
        </pc:spChg>
      </pc:sldChg>
      <pc:sldChg chg="delSp modSp new del mod">
        <pc:chgData name="Atif Jung" userId="c8e8a115-df20-4bd0-b77f-1c0d8a94f098" providerId="ADAL" clId="{294AD178-B97A-468F-8A2F-A8F842436F9E}" dt="2025-06-16T09:51:30.612" v="3875" actId="47"/>
        <pc:sldMkLst>
          <pc:docMk/>
          <pc:sldMk cId="2657756933" sldId="4419"/>
        </pc:sldMkLst>
        <pc:spChg chg="del mod">
          <ac:chgData name="Atif Jung" userId="c8e8a115-df20-4bd0-b77f-1c0d8a94f098" providerId="ADAL" clId="{294AD178-B97A-468F-8A2F-A8F842436F9E}" dt="2025-06-16T09:40:37.147" v="3485" actId="21"/>
          <ac:spMkLst>
            <pc:docMk/>
            <pc:sldMk cId="2657756933" sldId="4419"/>
            <ac:spMk id="3" creationId="{8C1424FA-2BB6-F8DF-DEC3-F23F11DE999C}"/>
          </ac:spMkLst>
        </pc:spChg>
        <pc:spChg chg="del">
          <ac:chgData name="Atif Jung" userId="c8e8a115-df20-4bd0-b77f-1c0d8a94f098" providerId="ADAL" clId="{294AD178-B97A-468F-8A2F-A8F842436F9E}" dt="2025-06-16T09:40:28.980" v="3483" actId="478"/>
          <ac:spMkLst>
            <pc:docMk/>
            <pc:sldMk cId="2657756933" sldId="4419"/>
            <ac:spMk id="4" creationId="{682C6678-3C27-4E48-2928-85D9119B4CA6}"/>
          </ac:spMkLst>
        </pc:spChg>
      </pc:sldChg>
      <pc:sldChg chg="new del">
        <pc:chgData name="Atif Jung" userId="c8e8a115-df20-4bd0-b77f-1c0d8a94f098" providerId="ADAL" clId="{294AD178-B97A-468F-8A2F-A8F842436F9E}" dt="2025-06-16T05:14:51.425" v="1382" actId="47"/>
        <pc:sldMkLst>
          <pc:docMk/>
          <pc:sldMk cId="3163593505" sldId="4419"/>
        </pc:sldMkLst>
      </pc:sldChg>
      <pc:sldChg chg="addSp delSp modSp new del">
        <pc:chgData name="Atif Jung" userId="c8e8a115-df20-4bd0-b77f-1c0d8a94f098" providerId="ADAL" clId="{294AD178-B97A-468F-8A2F-A8F842436F9E}" dt="2025-06-16T10:36:58.376" v="4330" actId="47"/>
        <pc:sldMkLst>
          <pc:docMk/>
          <pc:sldMk cId="2294523717" sldId="4420"/>
        </pc:sldMkLst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3" creationId="{9E3593ED-E581-DF27-DFE6-F7D867C1C1AF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4" creationId="{C10329D7-AC9F-CA52-ABA7-9B632C0F5E84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5" creationId="{226D8176-CF5A-6FDB-DB2D-804D78C9E409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6" creationId="{8E91B9F9-FA1B-EF2A-2325-27B8F3A8FF9A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7" creationId="{2873974B-C5A7-6992-EA98-8628A8065B8E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8" creationId="{CCBF51D9-BA0E-BBEA-70C7-B2D9B6DE716E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9" creationId="{E7516C33-FF5F-881D-3DA5-1D4F538845A5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10" creationId="{95225198-733E-B052-6003-FFDD8808329E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11" creationId="{079D834E-E4B4-AA61-14D2-961BAE0C32FE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12" creationId="{419E835D-DF67-8002-EA6C-6354B7DF8EF5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13" creationId="{E552F2B0-7A55-6E68-AFE7-CAAC97F9055F}"/>
          </ac:spMkLst>
        </pc:spChg>
        <pc:spChg chg="mod">
          <ac:chgData name="Atif Jung" userId="c8e8a115-df20-4bd0-b77f-1c0d8a94f098" providerId="ADAL" clId="{294AD178-B97A-468F-8A2F-A8F842436F9E}" dt="2025-06-16T10:21:12.228" v="4289"/>
          <ac:spMkLst>
            <pc:docMk/>
            <pc:sldMk cId="2294523717" sldId="4420"/>
            <ac:spMk id="14" creationId="{D1CC7424-BF8C-5125-A9EC-30620DFED8A1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16" creationId="{F35A3ED9-2E1E-3859-A9BC-38873D4AE7B1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17" creationId="{6E6F0D6A-8949-104C-4248-F3634DD04136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18" creationId="{19DB3683-4A66-CBE6-A752-6FB621F5D02A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19" creationId="{118079B7-8358-DE5F-65B7-050E77208C2A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0" creationId="{F9369B95-62A7-FE4C-BE22-D71490B6E9E3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1" creationId="{B1CC7A89-945F-4B98-E1AB-A8D71F2B2333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2" creationId="{53FFDBDF-BBE5-FD0E-75C4-C35067CF5928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3" creationId="{BE3DE39F-4D68-B922-40D8-B856DB3983B3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4" creationId="{3B8C38A0-4A87-B9AE-9DCE-29BFBA6DF5E0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5" creationId="{4F0D2FB3-7923-0FE7-473E-9C9575310948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6" creationId="{F2FA7C00-E8C9-F322-CE0D-4F2DE54672E3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7" creationId="{E516F7E1-4C15-D8A8-1DFD-2ED524BAB378}"/>
          </ac:spMkLst>
        </pc:spChg>
        <pc:spChg chg="add 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8" creationId="{04AACDEC-2B5C-4AC0-3F12-CB818D375AA1}"/>
          </ac:spMkLst>
        </pc:spChg>
        <pc:spChg chg="add 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29" creationId="{30D57DA5-37F7-8F7E-5518-32A86F0CFD17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31" creationId="{B8CE9C56-CD82-F948-712C-FAB234956D66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32" creationId="{095858E4-294F-B0C9-6BA2-4CC4BA36D565}"/>
          </ac:spMkLst>
        </pc:spChg>
        <pc:spChg chg="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33" creationId="{C4C7891D-BBF2-C4A4-7711-399CC754EFFF}"/>
          </ac:spMkLst>
        </pc:spChg>
        <pc:spChg chg="add mod">
          <ac:chgData name="Atif Jung" userId="c8e8a115-df20-4bd0-b77f-1c0d8a94f098" providerId="ADAL" clId="{294AD178-B97A-468F-8A2F-A8F842436F9E}" dt="2025-06-16T10:23:50.175" v="4312"/>
          <ac:spMkLst>
            <pc:docMk/>
            <pc:sldMk cId="2294523717" sldId="4420"/>
            <ac:spMk id="34" creationId="{95D11794-7460-2A05-ED81-756D7A728924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36" creationId="{7D5A99AE-1256-750B-A167-81F30488A0E0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37" creationId="{82D4B3EE-C32E-09E7-45F6-B65C7288E3F8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38" creationId="{52AF0F37-D910-78EF-8BC3-A84948EB473A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39" creationId="{6B660148-5DDC-3476-78C4-187E2449233D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40" creationId="{B0562EF7-A097-649B-3BDE-F4209E5A37C6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41" creationId="{4C706F15-2947-5891-324B-4FEB13A47363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42" creationId="{A0E2FC4C-BF28-E998-77B0-8E83F28EDFCA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43" creationId="{FE2F2FCF-04DC-DB2E-BB1C-6D27F1163782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44" creationId="{2AAC4072-B32C-4A47-F9C8-0707A723B27D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45" creationId="{4D920EC6-5D3F-DC53-C75B-EA79B479D887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46" creationId="{C65FFD77-CCA1-40D2-5089-121169809E10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47" creationId="{C5CD21C6-2CE0-ED08-A95E-05D9138B6BFE}"/>
          </ac:spMkLst>
        </pc:spChg>
        <pc:spChg chg="add del mod">
          <ac:chgData name="Atif Jung" userId="c8e8a115-df20-4bd0-b77f-1c0d8a94f098" providerId="ADAL" clId="{294AD178-B97A-468F-8A2F-A8F842436F9E}" dt="2025-06-16T10:24:02.491" v="4316" actId="478"/>
          <ac:spMkLst>
            <pc:docMk/>
            <pc:sldMk cId="2294523717" sldId="4420"/>
            <ac:spMk id="48" creationId="{4FADB887-BD23-B2B9-9999-4261B157C3A5}"/>
          </ac:spMkLst>
        </pc:spChg>
        <pc:spChg chg="add del mod">
          <ac:chgData name="Atif Jung" userId="c8e8a115-df20-4bd0-b77f-1c0d8a94f098" providerId="ADAL" clId="{294AD178-B97A-468F-8A2F-A8F842436F9E}" dt="2025-06-16T10:24:02.491" v="4316" actId="478"/>
          <ac:spMkLst>
            <pc:docMk/>
            <pc:sldMk cId="2294523717" sldId="4420"/>
            <ac:spMk id="49" creationId="{9327C204-467E-0BDA-0E91-A30A679B70DF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51" creationId="{C0BADDD8-E249-6EF7-0400-BD46FD52FA72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52" creationId="{71AD1777-C197-B45B-6980-042E9D155FFC}"/>
          </ac:spMkLst>
        </pc:spChg>
        <pc:spChg chg="mod">
          <ac:chgData name="Atif Jung" userId="c8e8a115-df20-4bd0-b77f-1c0d8a94f098" providerId="ADAL" clId="{294AD178-B97A-468F-8A2F-A8F842436F9E}" dt="2025-06-16T10:23:58.986" v="4315" actId="14100"/>
          <ac:spMkLst>
            <pc:docMk/>
            <pc:sldMk cId="2294523717" sldId="4420"/>
            <ac:spMk id="53" creationId="{56C47113-E0F3-369B-65A5-90A5B968A011}"/>
          </ac:spMkLst>
        </pc:spChg>
        <pc:spChg chg="add del mod">
          <ac:chgData name="Atif Jung" userId="c8e8a115-df20-4bd0-b77f-1c0d8a94f098" providerId="ADAL" clId="{294AD178-B97A-468F-8A2F-A8F842436F9E}" dt="2025-06-16T10:24:02.491" v="4316" actId="478"/>
          <ac:spMkLst>
            <pc:docMk/>
            <pc:sldMk cId="2294523717" sldId="4420"/>
            <ac:spMk id="54" creationId="{F076B604-2FBD-FB30-C237-FCA748F37232}"/>
          </ac:spMkLst>
        </pc:spChg>
        <pc:grpChg chg="add mod">
          <ac:chgData name="Atif Jung" userId="c8e8a115-df20-4bd0-b77f-1c0d8a94f098" providerId="ADAL" clId="{294AD178-B97A-468F-8A2F-A8F842436F9E}" dt="2025-06-16T10:21:12.228" v="4289"/>
          <ac:grpSpMkLst>
            <pc:docMk/>
            <pc:sldMk cId="2294523717" sldId="4420"/>
            <ac:grpSpMk id="2" creationId="{7B81FD49-FE1C-453B-D62A-159731113727}"/>
          </ac:grpSpMkLst>
        </pc:grpChg>
        <pc:grpChg chg="add mod">
          <ac:chgData name="Atif Jung" userId="c8e8a115-df20-4bd0-b77f-1c0d8a94f098" providerId="ADAL" clId="{294AD178-B97A-468F-8A2F-A8F842436F9E}" dt="2025-06-16T10:23:50.175" v="4312"/>
          <ac:grpSpMkLst>
            <pc:docMk/>
            <pc:sldMk cId="2294523717" sldId="4420"/>
            <ac:grpSpMk id="15" creationId="{B5826B71-11EB-B25F-143A-77F77349C58C}"/>
          </ac:grpSpMkLst>
        </pc:grpChg>
        <pc:grpChg chg="add mod">
          <ac:chgData name="Atif Jung" userId="c8e8a115-df20-4bd0-b77f-1c0d8a94f098" providerId="ADAL" clId="{294AD178-B97A-468F-8A2F-A8F842436F9E}" dt="2025-06-16T10:23:50.175" v="4312"/>
          <ac:grpSpMkLst>
            <pc:docMk/>
            <pc:sldMk cId="2294523717" sldId="4420"/>
            <ac:grpSpMk id="30" creationId="{447E47F5-820C-9CA7-DD1A-8A52B48AC858}"/>
          </ac:grpSpMkLst>
        </pc:grpChg>
        <pc:grpChg chg="add del mod">
          <ac:chgData name="Atif Jung" userId="c8e8a115-df20-4bd0-b77f-1c0d8a94f098" providerId="ADAL" clId="{294AD178-B97A-468F-8A2F-A8F842436F9E}" dt="2025-06-16T10:24:02.491" v="4316" actId="478"/>
          <ac:grpSpMkLst>
            <pc:docMk/>
            <pc:sldMk cId="2294523717" sldId="4420"/>
            <ac:grpSpMk id="35" creationId="{273FF145-8DF7-5269-5CA5-1DDB81D9091A}"/>
          </ac:grpSpMkLst>
        </pc:grpChg>
        <pc:grpChg chg="add del mod">
          <ac:chgData name="Atif Jung" userId="c8e8a115-df20-4bd0-b77f-1c0d8a94f098" providerId="ADAL" clId="{294AD178-B97A-468F-8A2F-A8F842436F9E}" dt="2025-06-16T10:24:02.491" v="4316" actId="478"/>
          <ac:grpSpMkLst>
            <pc:docMk/>
            <pc:sldMk cId="2294523717" sldId="4420"/>
            <ac:grpSpMk id="50" creationId="{B26A3935-6420-76AB-9BC7-B8AAEFC89C44}"/>
          </ac:grpSpMkLst>
        </pc:grpChg>
      </pc:sldChg>
      <pc:sldChg chg="add del">
        <pc:chgData name="Atif Jung" userId="c8e8a115-df20-4bd0-b77f-1c0d8a94f098" providerId="ADAL" clId="{294AD178-B97A-468F-8A2F-A8F842436F9E}" dt="2025-06-16T10:24:18.207" v="4318"/>
        <pc:sldMkLst>
          <pc:docMk/>
          <pc:sldMk cId="111114324" sldId="4421"/>
        </pc:sldMkLst>
      </pc:sldChg>
      <pc:sldChg chg="delSp modSp add del mod">
        <pc:chgData name="Atif Jung" userId="c8e8a115-df20-4bd0-b77f-1c0d8a94f098" providerId="ADAL" clId="{294AD178-B97A-468F-8A2F-A8F842436F9E}" dt="2025-06-16T10:36:56.982" v="4329" actId="47"/>
        <pc:sldMkLst>
          <pc:docMk/>
          <pc:sldMk cId="510036613" sldId="4421"/>
        </pc:sldMkLst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33" creationId="{295A45E3-DD0F-3240-AA83-C7A61AA6E2F7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34" creationId="{F51240EE-7093-BC4C-BC2D-5292028BE585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35" creationId="{2C8B9CE6-EACE-FD47-B390-1F4EE142C6EF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37" creationId="{5AD031F0-AEB9-444A-B96D-FC84584ED68F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38" creationId="{68015F58-BB5F-F349-81CB-4C0EDAF72417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39" creationId="{A9639C10-09FB-9143-B346-8BAA7833FCCD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40" creationId="{9E4C375D-093B-364E-883B-4407224F5966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41" creationId="{56754E78-B63A-994F-9065-AE1D1C6E22BC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42" creationId="{F6FE7F90-C873-3346-8AE6-B8E9FEFDFFD0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46" creationId="{1798726B-F7BE-874F-99A9-A3D3204E2609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47" creationId="{73BF28C0-BCB5-574F-8BA7-7AFCC73AF054}"/>
          </ac:spMkLst>
        </pc:spChg>
        <pc:spChg chg="mod">
          <ac:chgData name="Atif Jung" userId="c8e8a115-df20-4bd0-b77f-1c0d8a94f098" providerId="ADAL" clId="{294AD178-B97A-468F-8A2F-A8F842436F9E}" dt="2025-06-16T10:25:17.698" v="4328" actId="14100"/>
          <ac:spMkLst>
            <pc:docMk/>
            <pc:sldMk cId="510036613" sldId="4421"/>
            <ac:spMk id="48" creationId="{97997964-D92A-DD4C-A799-CC80DD060479}"/>
          </ac:spMkLst>
        </pc:spChg>
        <pc:grpChg chg="mod">
          <ac:chgData name="Atif Jung" userId="c8e8a115-df20-4bd0-b77f-1c0d8a94f098" providerId="ADAL" clId="{294AD178-B97A-468F-8A2F-A8F842436F9E}" dt="2025-06-16T10:25:17.698" v="4328" actId="14100"/>
          <ac:grpSpMkLst>
            <pc:docMk/>
            <pc:sldMk cId="510036613" sldId="4421"/>
            <ac:grpSpMk id="2" creationId="{68758A70-C6F5-1B49-9692-36AC88F91308}"/>
          </ac:grpSpMkLst>
        </pc:grpChg>
        <pc:grpChg chg="del">
          <ac:chgData name="Atif Jung" userId="c8e8a115-df20-4bd0-b77f-1c0d8a94f098" providerId="ADAL" clId="{294AD178-B97A-468F-8A2F-A8F842436F9E}" dt="2025-06-16T10:24:27.154" v="4322" actId="478"/>
          <ac:grpSpMkLst>
            <pc:docMk/>
            <pc:sldMk cId="510036613" sldId="4421"/>
            <ac:grpSpMk id="54" creationId="{2EB4B57C-F07C-8844-B9B4-F60FAA677DCB}"/>
          </ac:grpSpMkLst>
        </pc:grpChg>
        <pc:grpChg chg="del">
          <ac:chgData name="Atif Jung" userId="c8e8a115-df20-4bd0-b77f-1c0d8a94f098" providerId="ADAL" clId="{294AD178-B97A-468F-8A2F-A8F842436F9E}" dt="2025-06-16T10:24:24.739" v="4321" actId="478"/>
          <ac:grpSpMkLst>
            <pc:docMk/>
            <pc:sldMk cId="510036613" sldId="4421"/>
            <ac:grpSpMk id="57" creationId="{12DEFED5-3277-A342-B8E1-E38DF9273896}"/>
          </ac:grpSpMkLst>
        </pc:grpChg>
        <pc:grpChg chg="del">
          <ac:chgData name="Atif Jung" userId="c8e8a115-df20-4bd0-b77f-1c0d8a94f098" providerId="ADAL" clId="{294AD178-B97A-468F-8A2F-A8F842436F9E}" dt="2025-06-16T10:24:29.099" v="4323" actId="478"/>
          <ac:grpSpMkLst>
            <pc:docMk/>
            <pc:sldMk cId="510036613" sldId="4421"/>
            <ac:grpSpMk id="60" creationId="{FB23627E-B870-1D4D-95C1-3986A80801C0}"/>
          </ac:grpSpMkLst>
        </pc:grpChg>
        <pc:grpChg chg="del">
          <ac:chgData name="Atif Jung" userId="c8e8a115-df20-4bd0-b77f-1c0d8a94f098" providerId="ADAL" clId="{294AD178-B97A-468F-8A2F-A8F842436F9E}" dt="2025-06-16T10:24:22.711" v="4320" actId="478"/>
          <ac:grpSpMkLst>
            <pc:docMk/>
            <pc:sldMk cId="510036613" sldId="4421"/>
            <ac:grpSpMk id="63" creationId="{C2274C94-6D6C-C94D-9C9F-693AE8CA6F57}"/>
          </ac:grpSpMkLst>
        </pc:grpChg>
      </pc:sldChg>
      <pc:sldChg chg="addSp modSp new del">
        <pc:chgData name="Atif Jung" userId="c8e8a115-df20-4bd0-b77f-1c0d8a94f098" providerId="ADAL" clId="{294AD178-B97A-468F-8A2F-A8F842436F9E}" dt="2025-06-16T10:23:18.878" v="4304" actId="47"/>
        <pc:sldMkLst>
          <pc:docMk/>
          <pc:sldMk cId="2369005901" sldId="4421"/>
        </pc:sldMkLst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3" creationId="{024C6236-BF9A-8C1D-5B9C-593A63B95634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4" creationId="{7EDCFF0F-1B8A-1C59-3F79-E262B4F868BA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5" creationId="{8362A38E-D7E8-80D8-042B-4DB0E7930467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6" creationId="{077E07C4-2C72-96AF-4EC6-100892E33802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7" creationId="{3966F13D-3469-696A-BBC5-599A88B06BF3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8" creationId="{C8F25F37-28F0-5ECF-FFF0-DFE556CF5328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9" creationId="{B8FCE3DD-6858-F4D4-D364-90249C128146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10" creationId="{F82C39C0-5E7B-5CB4-A7B5-42CE58112AB6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11" creationId="{1427D6B5-5EFF-C51D-4E79-DC0B60554B36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12" creationId="{3C3D0C9B-0266-2D07-25C7-9BA12C69FD16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13" creationId="{98A6E6BE-5305-B8AF-1C70-95CEB2A312C8}"/>
          </ac:spMkLst>
        </pc:spChg>
        <pc:spChg chg="mod">
          <ac:chgData name="Atif Jung" userId="c8e8a115-df20-4bd0-b77f-1c0d8a94f098" providerId="ADAL" clId="{294AD178-B97A-468F-8A2F-A8F842436F9E}" dt="2025-06-16T10:22:01.203" v="4298"/>
          <ac:spMkLst>
            <pc:docMk/>
            <pc:sldMk cId="2369005901" sldId="4421"/>
            <ac:spMk id="14" creationId="{D6B3FE52-7EBB-A749-9D0B-585300AAA81D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16" creationId="{EC4AF9EE-6456-CD3A-D529-5D28AC89036E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17" creationId="{8150AFC3-7760-489B-D104-58F321272CFE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18" creationId="{1FC76220-7E2A-A9BB-7082-890560ECB1DA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19" creationId="{057EC01D-E525-A9E6-80BA-042C5577D238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20" creationId="{9D9BC4FC-DC53-98EA-49ED-1467505EC680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21" creationId="{EA4BA106-00DE-9012-F842-C1A336607307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22" creationId="{8FA2F761-566E-D7D3-3F4A-D3EAF19516FF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23" creationId="{70D3BF45-940E-BECD-6E56-0CDF3E753A32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24" creationId="{326C6B43-9EBF-EC3E-DA88-123E1DEA678F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25" creationId="{46B8D7CC-7F89-055B-3143-9337E359F8D7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26" creationId="{357A6389-66E9-0A53-512F-330C979974C9}"/>
          </ac:spMkLst>
        </pc:spChg>
        <pc:spChg chg="mod">
          <ac:chgData name="Atif Jung" userId="c8e8a115-df20-4bd0-b77f-1c0d8a94f098" providerId="ADAL" clId="{294AD178-B97A-468F-8A2F-A8F842436F9E}" dt="2025-06-16T10:23:10" v="4303" actId="14100"/>
          <ac:spMkLst>
            <pc:docMk/>
            <pc:sldMk cId="2369005901" sldId="4421"/>
            <ac:spMk id="27" creationId="{AB7E30BB-3E83-11F9-BA9B-3DBEB7CAA747}"/>
          </ac:spMkLst>
        </pc:spChg>
        <pc:spChg chg="add mod">
          <ac:chgData name="Atif Jung" userId="c8e8a115-df20-4bd0-b77f-1c0d8a94f098" providerId="ADAL" clId="{294AD178-B97A-468F-8A2F-A8F842436F9E}" dt="2025-06-16T10:22:52.079" v="4299"/>
          <ac:spMkLst>
            <pc:docMk/>
            <pc:sldMk cId="2369005901" sldId="4421"/>
            <ac:spMk id="28" creationId="{5641A3CD-76BC-919F-8097-E6AEEA9B9077}"/>
          </ac:spMkLst>
        </pc:spChg>
        <pc:spChg chg="add mod">
          <ac:chgData name="Atif Jung" userId="c8e8a115-df20-4bd0-b77f-1c0d8a94f098" providerId="ADAL" clId="{294AD178-B97A-468F-8A2F-A8F842436F9E}" dt="2025-06-16T10:22:52.079" v="4299"/>
          <ac:spMkLst>
            <pc:docMk/>
            <pc:sldMk cId="2369005901" sldId="4421"/>
            <ac:spMk id="29" creationId="{B1F03DDF-89C3-D5AE-C58D-96E25FB9A71E}"/>
          </ac:spMkLst>
        </pc:spChg>
        <pc:spChg chg="mod">
          <ac:chgData name="Atif Jung" userId="c8e8a115-df20-4bd0-b77f-1c0d8a94f098" providerId="ADAL" clId="{294AD178-B97A-468F-8A2F-A8F842436F9E}" dt="2025-06-16T10:22:52.079" v="4299"/>
          <ac:spMkLst>
            <pc:docMk/>
            <pc:sldMk cId="2369005901" sldId="4421"/>
            <ac:spMk id="31" creationId="{CFF28089-4B00-A6C3-510C-74F03FE514A7}"/>
          </ac:spMkLst>
        </pc:spChg>
        <pc:spChg chg="mod">
          <ac:chgData name="Atif Jung" userId="c8e8a115-df20-4bd0-b77f-1c0d8a94f098" providerId="ADAL" clId="{294AD178-B97A-468F-8A2F-A8F842436F9E}" dt="2025-06-16T10:22:52.079" v="4299"/>
          <ac:spMkLst>
            <pc:docMk/>
            <pc:sldMk cId="2369005901" sldId="4421"/>
            <ac:spMk id="32" creationId="{A34AD481-0741-DB13-0103-8B39F26572D0}"/>
          </ac:spMkLst>
        </pc:spChg>
        <pc:spChg chg="mod">
          <ac:chgData name="Atif Jung" userId="c8e8a115-df20-4bd0-b77f-1c0d8a94f098" providerId="ADAL" clId="{294AD178-B97A-468F-8A2F-A8F842436F9E}" dt="2025-06-16T10:22:52.079" v="4299"/>
          <ac:spMkLst>
            <pc:docMk/>
            <pc:sldMk cId="2369005901" sldId="4421"/>
            <ac:spMk id="33" creationId="{342C00C4-C604-6BC3-C43F-6B0014EDFCD6}"/>
          </ac:spMkLst>
        </pc:spChg>
        <pc:spChg chg="add mod">
          <ac:chgData name="Atif Jung" userId="c8e8a115-df20-4bd0-b77f-1c0d8a94f098" providerId="ADAL" clId="{294AD178-B97A-468F-8A2F-A8F842436F9E}" dt="2025-06-16T10:22:52.079" v="4299"/>
          <ac:spMkLst>
            <pc:docMk/>
            <pc:sldMk cId="2369005901" sldId="4421"/>
            <ac:spMk id="34" creationId="{8D2B3A39-871C-1362-783D-70F6D56E32AB}"/>
          </ac:spMkLst>
        </pc:spChg>
        <pc:grpChg chg="add mod">
          <ac:chgData name="Atif Jung" userId="c8e8a115-df20-4bd0-b77f-1c0d8a94f098" providerId="ADAL" clId="{294AD178-B97A-468F-8A2F-A8F842436F9E}" dt="2025-06-16T10:22:01.203" v="4298"/>
          <ac:grpSpMkLst>
            <pc:docMk/>
            <pc:sldMk cId="2369005901" sldId="4421"/>
            <ac:grpSpMk id="2" creationId="{324279CD-5239-3EF5-B4E3-C98F635D5FD1}"/>
          </ac:grpSpMkLst>
        </pc:grpChg>
        <pc:grpChg chg="add mod">
          <ac:chgData name="Atif Jung" userId="c8e8a115-df20-4bd0-b77f-1c0d8a94f098" providerId="ADAL" clId="{294AD178-B97A-468F-8A2F-A8F842436F9E}" dt="2025-06-16T10:23:10" v="4303" actId="14100"/>
          <ac:grpSpMkLst>
            <pc:docMk/>
            <pc:sldMk cId="2369005901" sldId="4421"/>
            <ac:grpSpMk id="15" creationId="{5E2F5E67-D4AF-44F0-0326-9614C65E0387}"/>
          </ac:grpSpMkLst>
        </pc:grpChg>
        <pc:grpChg chg="add mod">
          <ac:chgData name="Atif Jung" userId="c8e8a115-df20-4bd0-b77f-1c0d8a94f098" providerId="ADAL" clId="{294AD178-B97A-468F-8A2F-A8F842436F9E}" dt="2025-06-16T10:22:52.079" v="4299"/>
          <ac:grpSpMkLst>
            <pc:docMk/>
            <pc:sldMk cId="2369005901" sldId="4421"/>
            <ac:grpSpMk id="30" creationId="{E10265B3-E3D4-E84B-35AB-99D421930F49}"/>
          </ac:grpSpMkLst>
        </pc:grpChg>
      </pc:sldChg>
      <pc:sldMasterChg chg="del delSldLayout">
        <pc:chgData name="Atif Jung" userId="c8e8a115-df20-4bd0-b77f-1c0d8a94f098" providerId="ADAL" clId="{294AD178-B97A-468F-8A2F-A8F842436F9E}" dt="2025-06-16T10:36:56.982" v="4329" actId="47"/>
        <pc:sldMasterMkLst>
          <pc:docMk/>
          <pc:sldMasterMk cId="3269685902" sldId="2147483660"/>
        </pc:sldMasterMkLst>
        <pc:sldLayoutChg chg="del">
          <pc:chgData name="Atif Jung" userId="c8e8a115-df20-4bd0-b77f-1c0d8a94f098" providerId="ADAL" clId="{294AD178-B97A-468F-8A2F-A8F842436F9E}" dt="2025-06-16T10:36:56.982" v="4329" actId="47"/>
          <pc:sldLayoutMkLst>
            <pc:docMk/>
            <pc:sldMasterMk cId="3269685902" sldId="2147483660"/>
            <pc:sldLayoutMk cId="269819309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9625C-DAA0-4EA6-8FE6-2BE5CA84B106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E0D5B-E20B-4088-8370-FD5D9F866C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200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8E0D5B-E20B-4088-8370-FD5D9F866C63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913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8E0D5B-E20B-4088-8370-FD5D9F866C63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8329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8E0D5B-E20B-4088-8370-FD5D9F866C63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9876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8E0D5B-E20B-4088-8370-FD5D9F866C63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9902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8E0D5B-E20B-4088-8370-FD5D9F866C63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9216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8E0D5B-E20B-4088-8370-FD5D9F866C63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776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AB2EF-AA6B-071C-F105-65C9E2C6E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A2EADD-F337-735B-9EAB-828BD707D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F91AD-DEE9-30BB-87A2-3FFC5A47B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4A14C-3B5E-7521-E48D-5C3A83EA7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4755D-EB0D-186C-54A5-500A76E60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8236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7E637-AA95-559D-D70D-F93B5654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D3E7ED-96A1-8FAD-8A93-448A9B4C1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D85FD-76E3-DAF5-A193-A4686EAA2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1B4A0-19CC-AF3F-0A56-38E7600D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2B55E-37D5-B37B-3613-2FAC6FEC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89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AF6AAB-2DA7-47DF-A0D1-37742C2418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114D6A-155E-B6B6-3A0C-2372F1BDC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F5502-35A1-FBC8-4DDF-3C975566A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3C995-CFD2-1510-2C5F-2937F2077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9977B-E1E1-F99F-3CB9-17D8C60B9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33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AA707-27D8-6330-C645-232C8CFAE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F2DDF-5627-618C-A777-CEEE55379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DDD3C-3D56-43FA-5868-A77DA11BE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DD1F9-64AA-0345-BDF1-90D7ACB04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51507-8A13-3A44-6142-76270702D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9254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103CB-0F1E-7553-8B20-A31B47BE3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CFA3D-C3FF-F260-18F4-B11E60B53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FD8DD-FF41-D05D-5907-7DD8B894C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47119-0DED-EC8E-0856-14CF9224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071FD-F23B-2DBC-CDEE-3AF964052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549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E5215-95E1-BE93-4C12-6B4B80A76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8B669-7658-9F2C-7F2E-7B7BE092E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7FD9EB-2DE0-66A2-39BC-86A9D1182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BBB7E-4908-8456-061B-BCEB5EC36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1D39F-2AC6-AEDF-AAE9-90CF1EF24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256EF-825E-6D47-45C5-88F2E7A2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74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90EEF-B379-3CF1-7434-1852D8AA8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19777-D693-A76E-A56E-F480DDC33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97C60-8558-D908-3D43-3D6AE41B9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B4BC51-D262-85FB-893D-9F7184C96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39D572-39BC-5A02-7276-68C7F3C24A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C439E9-DC51-9742-9C01-19409BCDF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33E5F0-3C84-2B6E-191A-882570634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5A6FF9-12A6-553F-E84C-D0F5543EF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8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588E-BBFC-3C3C-4037-4A9D35602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1A0761-F735-BC3A-7F5E-8F035B716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14134B-0792-9C69-7341-E937BC7E6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08ECB9-85FD-1CBE-0723-BBC71A40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2407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CA30E1-29FF-2655-4342-35AC49596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7BBEB7-FF95-3EE5-162F-ACBBD14B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80478D-D0F0-9EC7-203D-935626DE1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4612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275BA-2472-F636-494F-29B97D1FC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78DA0-931F-0230-7533-86E09AF69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115A82-FD31-51BF-E2C6-162296ABE4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EC6A1-D5E6-6C5D-7D73-5426ACE03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A2CD2-DAE6-6A6F-15A5-C49FE9BA5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24BE0B-5296-6574-14C2-C7150B512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749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165EB-714E-11E1-AE3B-C7D2447A7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A9CA93-2D85-DD0F-0018-33EE5AD81F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B0B18-25D2-5C80-4F5F-DC7C45645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88EA3-1334-1584-E7CB-EA4CEA1D4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66295-9FC9-56DE-E44C-96E15F05C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FD752-9C24-F11D-4C4A-7BF954827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424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A89212-9DAD-92F4-8E73-2334CCBD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FB7446-515C-DE41-4EAD-544CA1D2A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1DAB6D-2BF7-8BE2-2627-DD6BBC5F86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4B510A-C19B-4006-A9CC-D0006FE74515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C18AD-3BC3-3FAF-E2FC-3F931D7DF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279C3-6109-B876-BC78-223E10EB92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281B44-21A1-40F6-9D4B-8D554CFF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750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845E6-BCD5-7895-D715-C5078C143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0575" y="542220"/>
            <a:ext cx="10515599" cy="2186502"/>
          </a:xfrm>
        </p:spPr>
        <p:txBody>
          <a:bodyPr>
            <a:noAutofit/>
          </a:bodyPr>
          <a:lstStyle/>
          <a:p>
            <a:pPr marL="0" marR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National Consultation on Gender Budgeting with Central Ministries/Departments and State Governments</a:t>
            </a:r>
            <a:br>
              <a:rPr lang="en-US" sz="2800" b="1" dirty="0"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</a:br>
            <a:r>
              <a:rPr lang="en-US" sz="2200" b="1" i="1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Organized by </a:t>
            </a:r>
            <a:br>
              <a:rPr lang="en-US" sz="2800" b="1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Ministry of Women &amp; Child Development</a:t>
            </a:r>
            <a:br>
              <a:rPr lang="en-US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</a:br>
            <a:endParaRPr lang="en-IN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44A5B9-4C06-0550-1FB4-C7B93A17C8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7662" y="2728722"/>
            <a:ext cx="9144000" cy="70027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IN" sz="1800" b="1" dirty="0">
                <a:solidFill>
                  <a:srgbClr val="00206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19 June 2025</a:t>
            </a:r>
          </a:p>
          <a:p>
            <a:r>
              <a:rPr lang="en-IN" sz="1800" b="1" dirty="0">
                <a:solidFill>
                  <a:srgbClr val="00206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Hall No 2 &amp; 3: Vigyan Bhawan, New Delhi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B9E49F2-AC6D-FC3C-41A3-D34A1193A3A7}"/>
              </a:ext>
            </a:extLst>
          </p:cNvPr>
          <p:cNvSpPr txBox="1">
            <a:spLocks/>
          </p:cNvSpPr>
          <p:nvPr/>
        </p:nvSpPr>
        <p:spPr>
          <a:xfrm>
            <a:off x="1667662" y="3703862"/>
            <a:ext cx="9144000" cy="20391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C0000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Initiatives to strengthen and advance Gender Budgeting</a:t>
            </a:r>
          </a:p>
          <a:p>
            <a:r>
              <a:rPr lang="en-US" sz="2000" b="1" dirty="0">
                <a:solidFill>
                  <a:srgbClr val="C0000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000" b="1" i="1" dirty="0">
                <a:solidFill>
                  <a:srgbClr val="C0000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Sharing of lessons by the State Government  </a:t>
            </a:r>
            <a:endParaRPr lang="en-IN" sz="2000" b="1" dirty="0">
              <a:solidFill>
                <a:srgbClr val="C00000"/>
              </a:solidFill>
              <a:effectLst/>
              <a:latin typeface="Book Antiqua" panose="0204060205030503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000" b="1" dirty="0">
              <a:solidFill>
                <a:srgbClr val="002060"/>
              </a:solidFill>
              <a:latin typeface="Book Antiqua" panose="02040602050305030304" pitchFamily="18" charset="0"/>
            </a:endParaRPr>
          </a:p>
          <a:p>
            <a:r>
              <a:rPr lang="en-US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Presented by</a:t>
            </a:r>
            <a:r>
              <a:rPr lang="en-US" sz="2000" dirty="0">
                <a:solidFill>
                  <a:srgbClr val="002060"/>
                </a:solidFill>
                <a:latin typeface="Book Antiqua" panose="02040602050305030304" pitchFamily="18" charset="0"/>
              </a:rPr>
              <a:t>: </a:t>
            </a:r>
          </a:p>
          <a:p>
            <a:r>
              <a:rPr lang="en-US" sz="2000" dirty="0">
                <a:solidFill>
                  <a:srgbClr val="002060"/>
                </a:solidFill>
                <a:latin typeface="Book Antiqua" panose="02040602050305030304" pitchFamily="18" charset="0"/>
              </a:rPr>
              <a:t>Department of Women Empowerment and Child Development</a:t>
            </a:r>
            <a:r>
              <a:rPr lang="en-IN" sz="2000" dirty="0">
                <a:solidFill>
                  <a:srgbClr val="002060"/>
                </a:solidFill>
                <a:latin typeface="Book Antiqua" panose="02040602050305030304" pitchFamily="18" charset="0"/>
              </a:rPr>
              <a:t>, </a:t>
            </a:r>
          </a:p>
          <a:p>
            <a:r>
              <a:rPr lang="en-US" sz="2000" dirty="0">
                <a:solidFill>
                  <a:srgbClr val="002060"/>
                </a:solidFill>
                <a:latin typeface="Book Antiqua" panose="02040602050305030304" pitchFamily="18" charset="0"/>
              </a:rPr>
              <a:t>Government of Uttarakhand</a:t>
            </a:r>
            <a:endParaRPr lang="en-IN" sz="20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546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3185E-0819-62C2-C5C6-39849EE17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23" y="392834"/>
            <a:ext cx="11289231" cy="841883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Book Antiqua" panose="02040602050305030304" pitchFamily="18" charset="0"/>
              </a:rPr>
              <a:t>Overview of the Schemes/Programmes benefitting women and girls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0AB833-3E58-5EC7-B7ED-55A2F26DC0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9833" y="1493693"/>
            <a:ext cx="10927912" cy="407381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Tx/>
              <a:buChar char="-"/>
            </a:pPr>
            <a:endParaRPr lang="en-IN" sz="3000" i="1" dirty="0">
              <a:latin typeface="Book Antiqua" panose="02040602050305030304" pitchFamily="18" charset="0"/>
            </a:endParaRPr>
          </a:p>
          <a:p>
            <a:r>
              <a:rPr lang="en-IN" sz="2500" i="1" dirty="0">
                <a:latin typeface="Book Antiqua" panose="02040602050305030304" pitchFamily="18" charset="0"/>
              </a:rPr>
              <a:t>Please list out from a gender lens the major schemes implemented by various  Departments with total outlays (BE 2025-26) </a:t>
            </a:r>
          </a:p>
          <a:p>
            <a:pPr marL="0" indent="0">
              <a:buNone/>
            </a:pPr>
            <a:endParaRPr lang="en-IN" sz="2500" i="1" dirty="0">
              <a:latin typeface="Book Antiqua" panose="02040602050305030304" pitchFamily="18" charset="0"/>
            </a:endParaRPr>
          </a:p>
          <a:p>
            <a:endParaRPr lang="en-IN" sz="2500" i="1" dirty="0">
              <a:latin typeface="Book Antiqua" panose="02040602050305030304" pitchFamily="18" charset="0"/>
            </a:endParaRPr>
          </a:p>
          <a:p>
            <a:endParaRPr lang="en-IN" sz="2500" i="1" dirty="0">
              <a:latin typeface="Book Antiqua" panose="02040602050305030304" pitchFamily="18" charset="0"/>
            </a:endParaRPr>
          </a:p>
          <a:p>
            <a:r>
              <a:rPr lang="en-IN" sz="2500" i="1" dirty="0">
                <a:latin typeface="Book Antiqua" panose="02040602050305030304" pitchFamily="18" charset="0"/>
              </a:rPr>
              <a:t>Please outline how these schemes provide direct or indirect benefits towards women or girls</a:t>
            </a:r>
          </a:p>
          <a:p>
            <a:pPr>
              <a:buFontTx/>
              <a:buChar char="-"/>
            </a:pPr>
            <a:endParaRPr lang="en-IN" sz="3000" i="1" dirty="0">
              <a:latin typeface="Book Antiqua" panose="02040602050305030304" pitchFamily="18" charset="0"/>
            </a:endParaRPr>
          </a:p>
          <a:p>
            <a:endParaRPr lang="en-IN" sz="3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252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DE96B-A19E-3A8E-94E2-85C9A2BD8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800"/>
          </a:xfrm>
        </p:spPr>
        <p:txBody>
          <a:bodyPr>
            <a:normAutofit/>
          </a:bodyPr>
          <a:lstStyle/>
          <a:p>
            <a:r>
              <a:rPr lang="en-IN" sz="3200" b="1" dirty="0">
                <a:latin typeface="Book Antiqua" panose="02040602050305030304" pitchFamily="18" charset="0"/>
              </a:rPr>
              <a:t>Way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973E3-72FF-5745-40A1-1C5793685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454150"/>
            <a:ext cx="1077277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IN" sz="2500" i="1" dirty="0">
              <a:latin typeface="Book Antiqua" panose="02040602050305030304" pitchFamily="18" charset="0"/>
            </a:endParaRPr>
          </a:p>
          <a:p>
            <a:endParaRPr lang="en-IN" sz="2500" i="1" dirty="0">
              <a:latin typeface="Book Antiqua" panose="02040602050305030304" pitchFamily="18" charset="0"/>
            </a:endParaRPr>
          </a:p>
          <a:p>
            <a:endParaRPr lang="en-IN" sz="2500" i="1" dirty="0">
              <a:latin typeface="Book Antiqua" panose="02040602050305030304" pitchFamily="18" charset="0"/>
            </a:endParaRPr>
          </a:p>
          <a:p>
            <a:r>
              <a:rPr lang="en-IN" sz="2500" i="1" dirty="0">
                <a:latin typeface="Book Antiqua" panose="02040602050305030304" pitchFamily="18" charset="0"/>
              </a:rPr>
              <a:t>Please suggest measures needed for strengthening the GB process in the State  </a:t>
            </a:r>
          </a:p>
          <a:p>
            <a:pPr marL="0" indent="0">
              <a:buNone/>
            </a:pPr>
            <a:endParaRPr lang="en-IN" sz="2500" i="1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en-US" sz="2500" i="1" dirty="0">
              <a:latin typeface="Book Antiqua" panose="02040602050305030304" pitchFamily="18" charset="0"/>
            </a:endParaRPr>
          </a:p>
          <a:p>
            <a:endParaRPr lang="en-IN" sz="2500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41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3185E-0819-62C2-C5C6-39849EE17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1977" y="144717"/>
            <a:ext cx="12223977" cy="797567"/>
          </a:xfrm>
        </p:spPr>
        <p:txBody>
          <a:bodyPr>
            <a:normAutofit/>
          </a:bodyPr>
          <a:lstStyle/>
          <a:p>
            <a:pPr algn="ctr"/>
            <a:r>
              <a:rPr lang="en-IN" sz="2800" b="1" dirty="0">
                <a:latin typeface="Book Antiqua" panose="02040602050305030304" pitchFamily="18" charset="0"/>
              </a:rPr>
              <a:t>GB Institutional Mechanism in the State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5FFAF92-7716-75F8-7076-13FE56287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679621"/>
              </p:ext>
            </p:extLst>
          </p:nvPr>
        </p:nvGraphicFramePr>
        <p:xfrm>
          <a:off x="675595" y="944089"/>
          <a:ext cx="10840810" cy="5370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6525">
                  <a:extLst>
                    <a:ext uri="{9D8B030D-6E8A-4147-A177-3AD203B41FA5}">
                      <a16:colId xmlns:a16="http://schemas.microsoft.com/office/drawing/2014/main" val="2096931195"/>
                    </a:ext>
                  </a:extLst>
                </a:gridCol>
                <a:gridCol w="4354285">
                  <a:extLst>
                    <a:ext uri="{9D8B030D-6E8A-4147-A177-3AD203B41FA5}">
                      <a16:colId xmlns:a16="http://schemas.microsoft.com/office/drawing/2014/main" val="4168192296"/>
                    </a:ext>
                  </a:extLst>
                </a:gridCol>
              </a:tblGrid>
              <a:tr h="3012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</a:rPr>
                        <a:t> Key Initiatives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Book Antiqua" panose="02040602050305030304" pitchFamily="18" charset="0"/>
                        </a:rPr>
                        <a:t>Inputs  </a:t>
                      </a:r>
                      <a:endParaRPr lang="en-IN" sz="1600" kern="1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1351429616"/>
                  </a:ext>
                </a:extLst>
              </a:tr>
              <a:tr h="4310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Book Antiqua" panose="02040602050305030304" pitchFamily="18" charset="0"/>
                        </a:rPr>
                        <a:t>(i)  Year of adoption of Gender Budgeting by the State</a:t>
                      </a:r>
                      <a:endParaRPr lang="en-IN" sz="1600" kern="1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2007-08</a:t>
                      </a: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1583073361"/>
                  </a:ext>
                </a:extLst>
              </a:tr>
              <a:tr h="414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  <a:latin typeface="Book Antiqua" panose="02040602050305030304" pitchFamily="18" charset="0"/>
                        </a:rPr>
                        <a:t>(ii) Budget circular includes GBS instructions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Since 2007-08</a:t>
                      </a: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517741200"/>
                  </a:ext>
                </a:extLst>
              </a:tr>
              <a:tr h="414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Book Antiqua" panose="02040602050305030304" pitchFamily="18" charset="0"/>
                        </a:rPr>
                        <a:t>(iii) Nodal Department for GB 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</a:rPr>
                        <a:t>Department of Women Empowerment and Child Development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3015554874"/>
                  </a:ext>
                </a:extLst>
              </a:tr>
              <a:tr h="414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Book Antiqua" panose="02040602050305030304" pitchFamily="18" charset="0"/>
                        </a:rPr>
                        <a:t>(iv) Focal Department for GBS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Department of Finance</a:t>
                      </a: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1902408423"/>
                  </a:ext>
                </a:extLst>
              </a:tr>
              <a:tr h="589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Book Antiqua" panose="02040602050305030304" pitchFamily="18" charset="0"/>
                        </a:rPr>
                        <a:t>(v) Formation of Gender Budget Cells in State Departments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Yes, Directives issued in Jan 2024, formed in 19 departments</a:t>
                      </a: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3923858190"/>
                  </a:ext>
                </a:extLst>
              </a:tr>
              <a:tr h="414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Book Antiqua" panose="02040602050305030304" pitchFamily="18" charset="0"/>
                        </a:rPr>
                        <a:t>(vi) Designated Nodal officer for GB in each Department </a:t>
                      </a:r>
                      <a:endParaRPr lang="en-IN" sz="1600" kern="1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</a:rPr>
                        <a:t>Yes, Directives issued in Jan 2024, appointed in 19 departments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4160867739"/>
                  </a:ext>
                </a:extLst>
              </a:tr>
              <a:tr h="414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Book Antiqua" panose="02040602050305030304" pitchFamily="18" charset="0"/>
                        </a:rPr>
                        <a:t>(vii) Formation of Inter-Departmental Committee on GB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Jan 2024</a:t>
                      </a: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419371925"/>
                  </a:ext>
                </a:extLst>
              </a:tr>
              <a:tr h="414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Book Antiqua" panose="02040602050305030304" pitchFamily="18" charset="0"/>
                        </a:rPr>
                        <a:t>(viii) Gender Budget Statement Published (since when)</a:t>
                      </a:r>
                      <a:endParaRPr lang="en-IN" sz="1600" kern="1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2007-08</a:t>
                      </a: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4176889367"/>
                  </a:ext>
                </a:extLst>
              </a:tr>
              <a:tr h="414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Book Antiqua" panose="02040602050305030304" pitchFamily="18" charset="0"/>
                        </a:rPr>
                        <a:t>(ix) State Action Plan on GB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</a:rPr>
                        <a:t>State has developed an action plan for two years (2023,2025). Further action plan will be developed again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1918313507"/>
                  </a:ext>
                </a:extLst>
              </a:tr>
              <a:tr h="414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Book Antiqua" panose="02040602050305030304" pitchFamily="18" charset="0"/>
                        </a:rPr>
                        <a:t>(x) Designated nodal </a:t>
                      </a:r>
                      <a:r>
                        <a:rPr lang="en-US" sz="1600" kern="100" dirty="0" err="1">
                          <a:effectLst/>
                          <a:latin typeface="Book Antiqua" panose="02040602050305030304" pitchFamily="18" charset="0"/>
                        </a:rPr>
                        <a:t>centre</a:t>
                      </a:r>
                      <a:r>
                        <a:rPr lang="en-US" sz="1600" kern="100" dirty="0">
                          <a:effectLst/>
                          <a:latin typeface="Book Antiqua" panose="02040602050305030304" pitchFamily="18" charset="0"/>
                        </a:rPr>
                        <a:t> for GRB trainings</a:t>
                      </a:r>
                      <a:endParaRPr lang="en-IN" sz="1600" kern="1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20" marR="20320" marT="10160" marB="101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Process ongoing, ATI Nainital has organized trainings on Gender Budgeting</a:t>
                      </a:r>
                    </a:p>
                  </a:txBody>
                  <a:tcPr marL="20320" marR="20320" marT="10160" marB="10160" anchor="ctr"/>
                </a:tc>
                <a:extLst>
                  <a:ext uri="{0D108BD9-81ED-4DB2-BD59-A6C34878D82A}">
                    <a16:rowId xmlns:a16="http://schemas.microsoft.com/office/drawing/2014/main" val="1565509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187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784321-5095-7116-2021-48732D415C47}"/>
              </a:ext>
            </a:extLst>
          </p:cNvPr>
          <p:cNvSpPr txBox="1"/>
          <p:nvPr/>
        </p:nvSpPr>
        <p:spPr>
          <a:xfrm>
            <a:off x="261257" y="195522"/>
            <a:ext cx="116694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800" b="1" dirty="0">
                <a:latin typeface="Book Antiqua" panose="02040602050305030304" pitchFamily="18" charset="0"/>
                <a:ea typeface="+mj-ea"/>
                <a:cs typeface="+mj-cs"/>
              </a:rPr>
              <a:t>State Initiatives for strengthening Gender Budgeting Processes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9C68D9-D802-1151-7670-89A4A5A7000D}"/>
              </a:ext>
            </a:extLst>
          </p:cNvPr>
          <p:cNvSpPr txBox="1"/>
          <p:nvPr/>
        </p:nvSpPr>
        <p:spPr>
          <a:xfrm>
            <a:off x="555175" y="6197984"/>
            <a:ext cx="11153526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>
            <a:defPPr>
              <a:defRPr lang="en-US"/>
            </a:defPPr>
            <a:lvl1pPr algn="ctr">
              <a:defRPr>
                <a:latin typeface="Calibri"/>
                <a:ea typeface="Calibri"/>
                <a:cs typeface="Calibri"/>
              </a:defRPr>
            </a:lvl1pPr>
          </a:lstStyle>
          <a:p>
            <a:pPr defTabSz="711200">
              <a:lnSpc>
                <a:spcPct val="90000"/>
              </a:lnSpc>
              <a:spcBef>
                <a:spcPct val="0"/>
              </a:spcBef>
            </a:pPr>
            <a:r>
              <a:rPr lang="en-IN" sz="24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Convergence of apex departments on GRB in Uttarakhand </a:t>
            </a:r>
          </a:p>
        </p:txBody>
      </p:sp>
      <p:sp>
        <p:nvSpPr>
          <p:cNvPr id="210" name="Google Shape;210;p6"/>
          <p:cNvSpPr/>
          <p:nvPr/>
        </p:nvSpPr>
        <p:spPr>
          <a:xfrm>
            <a:off x="3024521" y="1512399"/>
            <a:ext cx="2479771" cy="229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algn="ctr"/>
            <a:r>
              <a:rPr lang="en-US" sz="1400" b="1" dirty="0"/>
              <a:t>Nodal Department on GRB</a:t>
            </a:r>
            <a:endParaRPr lang="en-US" sz="1200" b="1" dirty="0"/>
          </a:p>
        </p:txBody>
      </p:sp>
      <p:sp>
        <p:nvSpPr>
          <p:cNvPr id="7" name="Google Shape;215;p6">
            <a:extLst>
              <a:ext uri="{FF2B5EF4-FFF2-40B4-BE49-F238E27FC236}">
                <a16:creationId xmlns:a16="http://schemas.microsoft.com/office/drawing/2014/main" id="{AA2EB159-1D59-CC15-8263-B821D5C61FAF}"/>
              </a:ext>
            </a:extLst>
          </p:cNvPr>
          <p:cNvSpPr/>
          <p:nvPr/>
        </p:nvSpPr>
        <p:spPr>
          <a:xfrm>
            <a:off x="2951921" y="1021966"/>
            <a:ext cx="2661228" cy="44906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/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6"/>
          <p:cNvSpPr txBox="1"/>
          <p:nvPr/>
        </p:nvSpPr>
        <p:spPr>
          <a:xfrm>
            <a:off x="3196647" y="1041054"/>
            <a:ext cx="2216810" cy="21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</a:pPr>
            <a:r>
              <a:rPr lang="en-US" sz="1400" b="1" dirty="0">
                <a:solidFill>
                  <a:schemeClr val="bg1"/>
                </a:solidFill>
              </a:rPr>
              <a:t>Women Empowerment and Child Development</a:t>
            </a:r>
          </a:p>
        </p:txBody>
      </p:sp>
      <p:sp>
        <p:nvSpPr>
          <p:cNvPr id="8" name="Google Shape;191;p6">
            <a:extLst>
              <a:ext uri="{FF2B5EF4-FFF2-40B4-BE49-F238E27FC236}">
                <a16:creationId xmlns:a16="http://schemas.microsoft.com/office/drawing/2014/main" id="{EE815F90-A182-8725-103A-112E682C8B15}"/>
              </a:ext>
            </a:extLst>
          </p:cNvPr>
          <p:cNvSpPr/>
          <p:nvPr/>
        </p:nvSpPr>
        <p:spPr>
          <a:xfrm>
            <a:off x="9067516" y="1316141"/>
            <a:ext cx="2115493" cy="3944092"/>
          </a:xfrm>
          <a:prstGeom prst="roundRect">
            <a:avLst>
              <a:gd name="adj" fmla="val 0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/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215;p6">
            <a:extLst>
              <a:ext uri="{FF2B5EF4-FFF2-40B4-BE49-F238E27FC236}">
                <a16:creationId xmlns:a16="http://schemas.microsoft.com/office/drawing/2014/main" id="{4487BCE0-EB2E-E95A-F81D-ABFA853E0E2C}"/>
              </a:ext>
            </a:extLst>
          </p:cNvPr>
          <p:cNvSpPr/>
          <p:nvPr/>
        </p:nvSpPr>
        <p:spPr>
          <a:xfrm>
            <a:off x="6441434" y="1015084"/>
            <a:ext cx="2013153" cy="44906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/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201;p6">
            <a:extLst>
              <a:ext uri="{FF2B5EF4-FFF2-40B4-BE49-F238E27FC236}">
                <a16:creationId xmlns:a16="http://schemas.microsoft.com/office/drawing/2014/main" id="{A2377788-B5FE-6929-1C02-02C7C4F5B758}"/>
              </a:ext>
            </a:extLst>
          </p:cNvPr>
          <p:cNvSpPr txBox="1"/>
          <p:nvPr/>
        </p:nvSpPr>
        <p:spPr>
          <a:xfrm>
            <a:off x="6948001" y="1121506"/>
            <a:ext cx="1000018" cy="211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</a:pPr>
            <a:r>
              <a:rPr lang="en-US" sz="1400" b="1" dirty="0">
                <a:solidFill>
                  <a:schemeClr val="bg1"/>
                </a:solidFill>
              </a:rPr>
              <a:t>Finance</a:t>
            </a:r>
          </a:p>
        </p:txBody>
      </p:sp>
      <p:sp>
        <p:nvSpPr>
          <p:cNvPr id="12" name="Google Shape;210;p6">
            <a:extLst>
              <a:ext uri="{FF2B5EF4-FFF2-40B4-BE49-F238E27FC236}">
                <a16:creationId xmlns:a16="http://schemas.microsoft.com/office/drawing/2014/main" id="{A472391C-13FA-037A-5E42-99ACDEA3088B}"/>
              </a:ext>
            </a:extLst>
          </p:cNvPr>
          <p:cNvSpPr/>
          <p:nvPr/>
        </p:nvSpPr>
        <p:spPr>
          <a:xfrm>
            <a:off x="6360922" y="1512399"/>
            <a:ext cx="2208384" cy="22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algn="ctr"/>
            <a:r>
              <a:rPr lang="en-US" sz="1400" b="1" dirty="0"/>
              <a:t>Focal department for GBS</a:t>
            </a:r>
          </a:p>
        </p:txBody>
      </p:sp>
      <p:sp>
        <p:nvSpPr>
          <p:cNvPr id="13" name="Google Shape;239;p6">
            <a:extLst>
              <a:ext uri="{FF2B5EF4-FFF2-40B4-BE49-F238E27FC236}">
                <a16:creationId xmlns:a16="http://schemas.microsoft.com/office/drawing/2014/main" id="{D9E78922-BBB6-A447-0C34-1C79D5907C69}"/>
              </a:ext>
            </a:extLst>
          </p:cNvPr>
          <p:cNvSpPr txBox="1"/>
          <p:nvPr/>
        </p:nvSpPr>
        <p:spPr>
          <a:xfrm>
            <a:off x="6132407" y="1901527"/>
            <a:ext cx="2665415" cy="2312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Integration of Gender Budget  across all phases of Budgetary processes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Expansion of Category –II of GBS (from 30%-99% allocation for women to less than 100% allocation for women)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Automating the process of Gender Budget, inclusion in IFMS portal</a:t>
            </a:r>
          </a:p>
        </p:txBody>
      </p:sp>
      <p:sp>
        <p:nvSpPr>
          <p:cNvPr id="15" name="Google Shape;215;p6">
            <a:extLst>
              <a:ext uri="{FF2B5EF4-FFF2-40B4-BE49-F238E27FC236}">
                <a16:creationId xmlns:a16="http://schemas.microsoft.com/office/drawing/2014/main" id="{BA8939F0-6A6C-DAA4-F73B-642CA34FBD08}"/>
              </a:ext>
            </a:extLst>
          </p:cNvPr>
          <p:cNvSpPr/>
          <p:nvPr/>
        </p:nvSpPr>
        <p:spPr>
          <a:xfrm>
            <a:off x="9102691" y="1015084"/>
            <a:ext cx="2013153" cy="44906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/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210;p6">
            <a:extLst>
              <a:ext uri="{FF2B5EF4-FFF2-40B4-BE49-F238E27FC236}">
                <a16:creationId xmlns:a16="http://schemas.microsoft.com/office/drawing/2014/main" id="{63008C01-F301-2270-89C5-98367D0DE2FC}"/>
              </a:ext>
            </a:extLst>
          </p:cNvPr>
          <p:cNvSpPr/>
          <p:nvPr/>
        </p:nvSpPr>
        <p:spPr>
          <a:xfrm>
            <a:off x="7798727" y="1512399"/>
            <a:ext cx="2005742" cy="40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endParaRPr lang="en-US" sz="1400" dirty="0"/>
          </a:p>
        </p:txBody>
      </p:sp>
      <p:sp>
        <p:nvSpPr>
          <p:cNvPr id="17" name="Google Shape;239;p6">
            <a:extLst>
              <a:ext uri="{FF2B5EF4-FFF2-40B4-BE49-F238E27FC236}">
                <a16:creationId xmlns:a16="http://schemas.microsoft.com/office/drawing/2014/main" id="{2A97A757-CE93-71ED-909E-E2351173C112}"/>
              </a:ext>
            </a:extLst>
          </p:cNvPr>
          <p:cNvSpPr txBox="1"/>
          <p:nvPr/>
        </p:nvSpPr>
        <p:spPr>
          <a:xfrm>
            <a:off x="9045944" y="1900104"/>
            <a:ext cx="2532125" cy="2005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Mapped the SDGs to the Gender Budget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Conducted a State Level Time Use Survey (2017)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8" name="Google Shape;201;p6">
            <a:extLst>
              <a:ext uri="{FF2B5EF4-FFF2-40B4-BE49-F238E27FC236}">
                <a16:creationId xmlns:a16="http://schemas.microsoft.com/office/drawing/2014/main" id="{B363C341-4B32-F893-DA98-083A527DA977}"/>
              </a:ext>
            </a:extLst>
          </p:cNvPr>
          <p:cNvSpPr txBox="1"/>
          <p:nvPr/>
        </p:nvSpPr>
        <p:spPr>
          <a:xfrm>
            <a:off x="9686671" y="1139944"/>
            <a:ext cx="845192" cy="167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>
            <a:defPPr>
              <a:defRPr lang="en-US"/>
            </a:defPPr>
            <a:lvl1pPr algn="ctr" defTabSz="711200">
              <a:lnSpc>
                <a:spcPct val="90000"/>
              </a:lnSpc>
              <a:spcBef>
                <a:spcPct val="0"/>
              </a:spcBef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Planning</a:t>
            </a:r>
          </a:p>
        </p:txBody>
      </p:sp>
      <p:sp>
        <p:nvSpPr>
          <p:cNvPr id="3" name="Google Shape;215;p6">
            <a:extLst>
              <a:ext uri="{FF2B5EF4-FFF2-40B4-BE49-F238E27FC236}">
                <a16:creationId xmlns:a16="http://schemas.microsoft.com/office/drawing/2014/main" id="{3855C160-AA20-440F-1462-876FED3BD098}"/>
              </a:ext>
            </a:extLst>
          </p:cNvPr>
          <p:cNvSpPr/>
          <p:nvPr/>
        </p:nvSpPr>
        <p:spPr>
          <a:xfrm>
            <a:off x="261256" y="1901527"/>
            <a:ext cx="2115493" cy="45797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</a:pPr>
            <a:r>
              <a:rPr lang="en-IN" sz="1400" b="1" dirty="0">
                <a:solidFill>
                  <a:schemeClr val="bg1"/>
                </a:solidFill>
                <a:sym typeface="Calibri"/>
              </a:rPr>
              <a:t>Institutional Mechanisms </a:t>
            </a:r>
            <a:endParaRPr sz="1400" b="1" dirty="0">
              <a:solidFill>
                <a:schemeClr val="bg1"/>
              </a:solidFill>
              <a:sym typeface="Calibri"/>
            </a:endParaRPr>
          </a:p>
        </p:txBody>
      </p:sp>
      <p:sp>
        <p:nvSpPr>
          <p:cNvPr id="4" name="Google Shape;239;p6">
            <a:extLst>
              <a:ext uri="{FF2B5EF4-FFF2-40B4-BE49-F238E27FC236}">
                <a16:creationId xmlns:a16="http://schemas.microsoft.com/office/drawing/2014/main" id="{F4D090AE-0010-87F3-3C87-8283471948F6}"/>
              </a:ext>
            </a:extLst>
          </p:cNvPr>
          <p:cNvSpPr txBox="1"/>
          <p:nvPr/>
        </p:nvSpPr>
        <p:spPr>
          <a:xfrm>
            <a:off x="2752912" y="1901527"/>
            <a:ext cx="3287076" cy="217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Interdepartmental Monitoring Committee on Gender Budgeting (2024)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Directives for formation of GBCs (2024)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Guidelines on GRB and Gender Budget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Convergence with Department of Finance and Planning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1" name="Google Shape;215;p6">
            <a:extLst>
              <a:ext uri="{FF2B5EF4-FFF2-40B4-BE49-F238E27FC236}">
                <a16:creationId xmlns:a16="http://schemas.microsoft.com/office/drawing/2014/main" id="{7C5C3606-3151-C5F3-0086-C6CD2DB293CC}"/>
              </a:ext>
            </a:extLst>
          </p:cNvPr>
          <p:cNvSpPr/>
          <p:nvPr/>
        </p:nvSpPr>
        <p:spPr>
          <a:xfrm>
            <a:off x="261256" y="4294923"/>
            <a:ext cx="2115493" cy="45797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</a:pPr>
            <a:r>
              <a:rPr lang="en-IN" sz="1400" b="1" dirty="0">
                <a:solidFill>
                  <a:schemeClr val="bg1"/>
                </a:solidFill>
                <a:sym typeface="Calibri"/>
              </a:rPr>
              <a:t>Capacity Building </a:t>
            </a:r>
            <a:endParaRPr sz="1400" b="1" dirty="0">
              <a:solidFill>
                <a:schemeClr val="bg1"/>
              </a:solidFill>
              <a:sym typeface="Calibri"/>
            </a:endParaRPr>
          </a:p>
        </p:txBody>
      </p:sp>
      <p:sp>
        <p:nvSpPr>
          <p:cNvPr id="19" name="Google Shape;239;p6">
            <a:extLst>
              <a:ext uri="{FF2B5EF4-FFF2-40B4-BE49-F238E27FC236}">
                <a16:creationId xmlns:a16="http://schemas.microsoft.com/office/drawing/2014/main" id="{209BD15A-B095-24C5-9816-3BF3EDD538B8}"/>
              </a:ext>
            </a:extLst>
          </p:cNvPr>
          <p:cNvSpPr txBox="1"/>
          <p:nvPr/>
        </p:nvSpPr>
        <p:spPr>
          <a:xfrm>
            <a:off x="2790445" y="4294923"/>
            <a:ext cx="3249543" cy="1962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Implementing a </a:t>
            </a:r>
            <a:r>
              <a:rPr lang="en-US" sz="1400" dirty="0" err="1"/>
              <a:t>programme</a:t>
            </a:r>
            <a:r>
              <a:rPr lang="en-US" sz="1400" dirty="0"/>
              <a:t> of MWCD with technical support of UN Women to strengthen GRB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GB Analysis and GB plan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Capacity building program- 93 officials from 57 departments trained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Planned trainings under GB training scheme of MWCD</a:t>
            </a:r>
          </a:p>
        </p:txBody>
      </p:sp>
      <p:sp>
        <p:nvSpPr>
          <p:cNvPr id="2" name="Google Shape;239;p6">
            <a:extLst>
              <a:ext uri="{FF2B5EF4-FFF2-40B4-BE49-F238E27FC236}">
                <a16:creationId xmlns:a16="http://schemas.microsoft.com/office/drawing/2014/main" id="{2F509347-F25A-70AF-1A95-92964D7F0868}"/>
              </a:ext>
            </a:extLst>
          </p:cNvPr>
          <p:cNvSpPr txBox="1"/>
          <p:nvPr/>
        </p:nvSpPr>
        <p:spPr>
          <a:xfrm>
            <a:off x="6152013" y="4294923"/>
            <a:ext cx="2665415" cy="150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One on one consultations with departments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Capacity Building of Budget Officers on GB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/>
              <a:t>Validation of GBS during Budget Review Meetings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51243B-A2FE-AAED-0747-6547AD0EC668}"/>
              </a:ext>
            </a:extLst>
          </p:cNvPr>
          <p:cNvSpPr txBox="1"/>
          <p:nvPr/>
        </p:nvSpPr>
        <p:spPr>
          <a:xfrm>
            <a:off x="9045944" y="4285370"/>
            <a:ext cx="282603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Training workshops on GB-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400" dirty="0"/>
              <a:t>Panel discussion on Gender Budgeting</a:t>
            </a:r>
          </a:p>
        </p:txBody>
      </p:sp>
    </p:spTree>
    <p:extLst>
      <p:ext uri="{BB962C8B-B14F-4D97-AF65-F5344CB8AC3E}">
        <p14:creationId xmlns:p14="http://schemas.microsoft.com/office/powerpoint/2010/main" val="1610632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018B2F24-7778-435D-8062-1BAE8A3B3E7A}"/>
              </a:ext>
            </a:extLst>
          </p:cNvPr>
          <p:cNvGrpSpPr/>
          <p:nvPr/>
        </p:nvGrpSpPr>
        <p:grpSpPr>
          <a:xfrm>
            <a:off x="185058" y="1037623"/>
            <a:ext cx="11682189" cy="5661720"/>
            <a:chOff x="682795" y="1507340"/>
            <a:chExt cx="11682189" cy="566172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5BEBC61-8EE4-4919-8361-938AD81E9BF2}"/>
                </a:ext>
              </a:extLst>
            </p:cNvPr>
            <p:cNvSpPr/>
            <p:nvPr/>
          </p:nvSpPr>
          <p:spPr>
            <a:xfrm>
              <a:off x="6161961" y="1740048"/>
              <a:ext cx="1772480" cy="1719134"/>
            </a:xfrm>
            <a:custGeom>
              <a:avLst/>
              <a:gdLst>
                <a:gd name="connsiteX0" fmla="*/ 7782 w 1772480"/>
                <a:gd name="connsiteY0" fmla="*/ -114 h 1719134"/>
                <a:gd name="connsiteX1" fmla="*/ 205111 w 1772480"/>
                <a:gd name="connsiteY1" fmla="*/ 456324 h 1719134"/>
                <a:gd name="connsiteX2" fmla="*/ 202183 w 1772480"/>
                <a:gd name="connsiteY2" fmla="*/ 606099 h 1719134"/>
                <a:gd name="connsiteX3" fmla="*/ -307 w 1772480"/>
                <a:gd name="connsiteY3" fmla="*/ 1030323 h 1719134"/>
                <a:gd name="connsiteX4" fmla="*/ 787617 w 1772480"/>
                <a:gd name="connsiteY4" fmla="*/ 1650064 h 1719134"/>
                <a:gd name="connsiteX5" fmla="*/ 1287705 w 1772480"/>
                <a:gd name="connsiteY5" fmla="*/ 1718118 h 1719134"/>
                <a:gd name="connsiteX6" fmla="*/ 1369425 w 1772480"/>
                <a:gd name="connsiteY6" fmla="*/ 1693574 h 1719134"/>
                <a:gd name="connsiteX7" fmla="*/ 1772173 w 1772480"/>
                <a:gd name="connsiteY7" fmla="*/ 1341588 h 1719134"/>
                <a:gd name="connsiteX8" fmla="*/ 1772173 w 1772480"/>
                <a:gd name="connsiteY8" fmla="*/ 1341588 h 1719134"/>
                <a:gd name="connsiteX9" fmla="*/ 7782 w 1772480"/>
                <a:gd name="connsiteY9" fmla="*/ -114 h 1719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72480" h="1719134">
                  <a:moveTo>
                    <a:pt x="7782" y="-114"/>
                  </a:moveTo>
                  <a:lnTo>
                    <a:pt x="205111" y="456324"/>
                  </a:lnTo>
                  <a:cubicBezTo>
                    <a:pt x="225772" y="504337"/>
                    <a:pt x="224705" y="558931"/>
                    <a:pt x="202183" y="606099"/>
                  </a:cubicBezTo>
                  <a:lnTo>
                    <a:pt x="-307" y="1030323"/>
                  </a:lnTo>
                  <a:cubicBezTo>
                    <a:pt x="362104" y="1062095"/>
                    <a:pt x="671358" y="1305338"/>
                    <a:pt x="787617" y="1650064"/>
                  </a:cubicBezTo>
                  <a:lnTo>
                    <a:pt x="1287705" y="1718118"/>
                  </a:lnTo>
                  <a:cubicBezTo>
                    <a:pt x="1317204" y="1722034"/>
                    <a:pt x="1346966" y="1713096"/>
                    <a:pt x="1369425" y="1693574"/>
                  </a:cubicBezTo>
                  <a:lnTo>
                    <a:pt x="1772173" y="1341588"/>
                  </a:lnTo>
                  <a:lnTo>
                    <a:pt x="1772173" y="1341588"/>
                  </a:lnTo>
                  <a:cubicBezTo>
                    <a:pt x="1515715" y="551433"/>
                    <a:pt x="829593" y="33076"/>
                    <a:pt x="7782" y="-114"/>
                  </a:cubicBezTo>
                  <a:close/>
                </a:path>
              </a:pathLst>
            </a:custGeom>
            <a:solidFill>
              <a:srgbClr val="7DE314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6D989CE-6C5A-40B4-8B06-B4F72FC8C766}"/>
                </a:ext>
              </a:extLst>
            </p:cNvPr>
            <p:cNvSpPr/>
            <p:nvPr/>
          </p:nvSpPr>
          <p:spPr>
            <a:xfrm>
              <a:off x="6126818" y="2839237"/>
              <a:ext cx="749015" cy="567444"/>
            </a:xfrm>
            <a:custGeom>
              <a:avLst/>
              <a:gdLst>
                <a:gd name="connsiteX0" fmla="*/ 2064 w 749015"/>
                <a:gd name="connsiteY0" fmla="*/ -114 h 567444"/>
                <a:gd name="connsiteX1" fmla="*/ -307 w 749015"/>
                <a:gd name="connsiteY1" fmla="*/ 4906 h 567444"/>
                <a:gd name="connsiteX2" fmla="*/ -307 w 749015"/>
                <a:gd name="connsiteY2" fmla="*/ 72682 h 567444"/>
                <a:gd name="connsiteX3" fmla="*/ 680794 w 749015"/>
                <a:gd name="connsiteY3" fmla="*/ 567331 h 567444"/>
                <a:gd name="connsiteX4" fmla="*/ 748709 w 749015"/>
                <a:gd name="connsiteY4" fmla="*/ 545436 h 567444"/>
                <a:gd name="connsiteX5" fmla="*/ 2064 w 749015"/>
                <a:gd name="connsiteY5" fmla="*/ -114 h 567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49015" h="567444">
                  <a:moveTo>
                    <a:pt x="2064" y="-114"/>
                  </a:moveTo>
                  <a:lnTo>
                    <a:pt x="-307" y="4906"/>
                  </a:lnTo>
                  <a:lnTo>
                    <a:pt x="-307" y="72682"/>
                  </a:lnTo>
                  <a:cubicBezTo>
                    <a:pt x="304817" y="87662"/>
                    <a:pt x="572148" y="281811"/>
                    <a:pt x="680794" y="567331"/>
                  </a:cubicBezTo>
                  <a:lnTo>
                    <a:pt x="748709" y="545436"/>
                  </a:lnTo>
                  <a:cubicBezTo>
                    <a:pt x="630337" y="231382"/>
                    <a:pt x="337237" y="17223"/>
                    <a:pt x="2064" y="-114"/>
                  </a:cubicBezTo>
                  <a:close/>
                </a:path>
              </a:pathLst>
            </a:custGeom>
            <a:solidFill>
              <a:srgbClr val="7DE314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1E35497-0DBF-4B66-99EB-A8AD2345F69C}"/>
                </a:ext>
              </a:extLst>
            </p:cNvPr>
            <p:cNvSpPr/>
            <p:nvPr/>
          </p:nvSpPr>
          <p:spPr>
            <a:xfrm>
              <a:off x="6566940" y="3461209"/>
              <a:ext cx="363318" cy="881219"/>
            </a:xfrm>
            <a:custGeom>
              <a:avLst/>
              <a:gdLst>
                <a:gd name="connsiteX0" fmla="*/ 264659 w 363318"/>
                <a:gd name="connsiteY0" fmla="*/ 19410 h 881219"/>
                <a:gd name="connsiteX1" fmla="*/ -307 w 363318"/>
                <a:gd name="connsiteY1" fmla="*/ 821419 h 881219"/>
                <a:gd name="connsiteX2" fmla="*/ 44738 w 363318"/>
                <a:gd name="connsiteY2" fmla="*/ 881106 h 881219"/>
                <a:gd name="connsiteX3" fmla="*/ 333829 w 363318"/>
                <a:gd name="connsiteY3" fmla="*/ 1002 h 881219"/>
                <a:gd name="connsiteX4" fmla="*/ 325880 w 363318"/>
                <a:gd name="connsiteY4" fmla="*/ -114 h 881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3318" h="881219">
                  <a:moveTo>
                    <a:pt x="264659" y="19410"/>
                  </a:moveTo>
                  <a:cubicBezTo>
                    <a:pt x="344134" y="315663"/>
                    <a:pt x="240014" y="630818"/>
                    <a:pt x="-307" y="821419"/>
                  </a:cubicBezTo>
                  <a:lnTo>
                    <a:pt x="44738" y="881106"/>
                  </a:lnTo>
                  <a:cubicBezTo>
                    <a:pt x="307879" y="671562"/>
                    <a:pt x="421465" y="325766"/>
                    <a:pt x="333829" y="1002"/>
                  </a:cubicBezTo>
                  <a:lnTo>
                    <a:pt x="325880" y="-114"/>
                  </a:lnTo>
                  <a:close/>
                </a:path>
              </a:pathLst>
            </a:custGeom>
            <a:solidFill>
              <a:srgbClr val="01CC9B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15D762B-534C-4E75-AA2D-25A94AAB014E}"/>
                </a:ext>
              </a:extLst>
            </p:cNvPr>
            <p:cNvSpPr/>
            <p:nvPr/>
          </p:nvSpPr>
          <p:spPr>
            <a:xfrm>
              <a:off x="6634436" y="3163611"/>
              <a:ext cx="1399464" cy="2079700"/>
            </a:xfrm>
            <a:custGeom>
              <a:avLst/>
              <a:gdLst>
                <a:gd name="connsiteX0" fmla="*/ 1324522 w 1399464"/>
                <a:gd name="connsiteY0" fmla="*/ -114 h 2079700"/>
                <a:gd name="connsiteX1" fmla="*/ 947991 w 1399464"/>
                <a:gd name="connsiteY1" fmla="*/ 328861 h 2079700"/>
                <a:gd name="connsiteX2" fmla="*/ 804770 w 1399464"/>
                <a:gd name="connsiteY2" fmla="*/ 371535 h 2079700"/>
                <a:gd name="connsiteX3" fmla="*/ 338431 w 1399464"/>
                <a:gd name="connsiteY3" fmla="*/ 308222 h 2079700"/>
                <a:gd name="connsiteX4" fmla="*/ -307 w 1399464"/>
                <a:gd name="connsiteY4" fmla="*/ 1248989 h 2079700"/>
                <a:gd name="connsiteX5" fmla="*/ 102054 w 1399464"/>
                <a:gd name="connsiteY5" fmla="*/ 1751029 h 2079700"/>
                <a:gd name="connsiteX6" fmla="*/ 152119 w 1399464"/>
                <a:gd name="connsiteY6" fmla="*/ 1819920 h 2079700"/>
                <a:gd name="connsiteX7" fmla="*/ 609533 w 1399464"/>
                <a:gd name="connsiteY7" fmla="*/ 2079587 h 2079700"/>
                <a:gd name="connsiteX8" fmla="*/ 1324522 w 1399464"/>
                <a:gd name="connsiteY8" fmla="*/ -114 h 207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9464" h="2079700">
                  <a:moveTo>
                    <a:pt x="1324522" y="-114"/>
                  </a:moveTo>
                  <a:lnTo>
                    <a:pt x="947991" y="328861"/>
                  </a:lnTo>
                  <a:cubicBezTo>
                    <a:pt x="908607" y="363016"/>
                    <a:pt x="856426" y="378564"/>
                    <a:pt x="804770" y="371535"/>
                  </a:cubicBezTo>
                  <a:lnTo>
                    <a:pt x="338431" y="308222"/>
                  </a:lnTo>
                  <a:cubicBezTo>
                    <a:pt x="422077" y="661238"/>
                    <a:pt x="289181" y="1030326"/>
                    <a:pt x="-307" y="1248989"/>
                  </a:cubicBezTo>
                  <a:lnTo>
                    <a:pt x="102054" y="1751029"/>
                  </a:lnTo>
                  <a:cubicBezTo>
                    <a:pt x="108030" y="1780137"/>
                    <a:pt x="126279" y="1805248"/>
                    <a:pt x="152119" y="1819920"/>
                  </a:cubicBezTo>
                  <a:lnTo>
                    <a:pt x="609533" y="2079587"/>
                  </a:lnTo>
                  <a:cubicBezTo>
                    <a:pt x="1269716" y="1590655"/>
                    <a:pt x="1544583" y="785160"/>
                    <a:pt x="1324522" y="-114"/>
                  </a:cubicBezTo>
                  <a:close/>
                </a:path>
              </a:pathLst>
            </a:custGeom>
            <a:solidFill>
              <a:srgbClr val="01CC9B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2F5DA3D-94BD-48D7-8B9A-B2780563B451}"/>
                </a:ext>
              </a:extLst>
            </p:cNvPr>
            <p:cNvSpPr/>
            <p:nvPr/>
          </p:nvSpPr>
          <p:spPr>
            <a:xfrm>
              <a:off x="5633285" y="4328065"/>
              <a:ext cx="916083" cy="198592"/>
            </a:xfrm>
            <a:custGeom>
              <a:avLst/>
              <a:gdLst>
                <a:gd name="connsiteX0" fmla="*/ 915080 w 916083"/>
                <a:gd name="connsiteY0" fmla="*/ 60131 h 198592"/>
                <a:gd name="connsiteX1" fmla="*/ 869617 w 916083"/>
                <a:gd name="connsiteY1" fmla="*/ -114 h 198592"/>
                <a:gd name="connsiteX2" fmla="*/ 46829 w 916083"/>
                <a:gd name="connsiteY2" fmla="*/ 2814 h 198592"/>
                <a:gd name="connsiteX3" fmla="*/ -307 w 916083"/>
                <a:gd name="connsiteY3" fmla="*/ 66406 h 198592"/>
                <a:gd name="connsiteX4" fmla="*/ 915777 w 916083"/>
                <a:gd name="connsiteY4" fmla="*/ 60130 h 19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6083" h="198592">
                  <a:moveTo>
                    <a:pt x="915080" y="60131"/>
                  </a:moveTo>
                  <a:lnTo>
                    <a:pt x="869617" y="-114"/>
                  </a:lnTo>
                  <a:cubicBezTo>
                    <a:pt x="619006" y="159920"/>
                    <a:pt x="298573" y="161061"/>
                    <a:pt x="46829" y="2814"/>
                  </a:cubicBezTo>
                  <a:lnTo>
                    <a:pt x="-307" y="66406"/>
                  </a:lnTo>
                  <a:cubicBezTo>
                    <a:pt x="279688" y="244750"/>
                    <a:pt x="638251" y="242294"/>
                    <a:pt x="915777" y="60130"/>
                  </a:cubicBezTo>
                  <a:close/>
                </a:path>
              </a:pathLst>
            </a:custGeom>
            <a:solidFill>
              <a:srgbClr val="14A0C0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A3BA696-9A9B-4BBF-B830-490BABB07B04}"/>
                </a:ext>
              </a:extLst>
            </p:cNvPr>
            <p:cNvSpPr/>
            <p:nvPr/>
          </p:nvSpPr>
          <p:spPr>
            <a:xfrm>
              <a:off x="4944514" y="4439908"/>
              <a:ext cx="2229755" cy="1193948"/>
            </a:xfrm>
            <a:custGeom>
              <a:avLst/>
              <a:gdLst>
                <a:gd name="connsiteX0" fmla="*/ 1803272 w 2229755"/>
                <a:gd name="connsiteY0" fmla="*/ 611817 h 1193948"/>
                <a:gd name="connsiteX1" fmla="*/ 1715416 w 2229755"/>
                <a:gd name="connsiteY1" fmla="*/ 490490 h 1193948"/>
                <a:gd name="connsiteX2" fmla="*/ 1619888 w 2229755"/>
                <a:gd name="connsiteY2" fmla="*/ 20525 h 1193948"/>
                <a:gd name="connsiteX3" fmla="*/ 623757 w 2229755"/>
                <a:gd name="connsiteY3" fmla="*/ -114 h 1193948"/>
                <a:gd name="connsiteX4" fmla="*/ 171223 w 2229755"/>
                <a:gd name="connsiteY4" fmla="*/ 239470 h 1193948"/>
                <a:gd name="connsiteX5" fmla="*/ 119206 w 2229755"/>
                <a:gd name="connsiteY5" fmla="*/ 306967 h 1193948"/>
                <a:gd name="connsiteX6" fmla="*/ -307 w 2229755"/>
                <a:gd name="connsiteY6" fmla="*/ 815980 h 1193948"/>
                <a:gd name="connsiteX7" fmla="*/ 2229449 w 2229755"/>
                <a:gd name="connsiteY7" fmla="*/ 853493 h 1193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9755" h="1193948">
                  <a:moveTo>
                    <a:pt x="1803272" y="611817"/>
                  </a:moveTo>
                  <a:cubicBezTo>
                    <a:pt x="1757867" y="585930"/>
                    <a:pt x="1725843" y="541707"/>
                    <a:pt x="1715416" y="490490"/>
                  </a:cubicBezTo>
                  <a:lnTo>
                    <a:pt x="1619888" y="20525"/>
                  </a:lnTo>
                  <a:cubicBezTo>
                    <a:pt x="1312834" y="210708"/>
                    <a:pt x="922670" y="202624"/>
                    <a:pt x="623757" y="-114"/>
                  </a:cubicBezTo>
                  <a:lnTo>
                    <a:pt x="171223" y="239470"/>
                  </a:lnTo>
                  <a:cubicBezTo>
                    <a:pt x="144971" y="253426"/>
                    <a:pt x="126013" y="278025"/>
                    <a:pt x="119206" y="306967"/>
                  </a:cubicBezTo>
                  <a:lnTo>
                    <a:pt x="-307" y="815980"/>
                  </a:lnTo>
                  <a:cubicBezTo>
                    <a:pt x="676471" y="1307003"/>
                    <a:pt x="1543048" y="1319414"/>
                    <a:pt x="2229449" y="853493"/>
                  </a:cubicBezTo>
                  <a:close/>
                </a:path>
              </a:pathLst>
            </a:custGeom>
            <a:solidFill>
              <a:srgbClr val="14A0C0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D80549-5FE4-4D23-98AD-7A244CF1250D}"/>
                </a:ext>
              </a:extLst>
            </p:cNvPr>
            <p:cNvSpPr/>
            <p:nvPr/>
          </p:nvSpPr>
          <p:spPr>
            <a:xfrm>
              <a:off x="5241794" y="3473899"/>
              <a:ext cx="374616" cy="875780"/>
            </a:xfrm>
            <a:custGeom>
              <a:avLst/>
              <a:gdLst>
                <a:gd name="connsiteX0" fmla="*/ 77967 w 374616"/>
                <a:gd name="connsiteY0" fmla="*/ 206141 h 875780"/>
                <a:gd name="connsiteX1" fmla="*/ 100140 w 374616"/>
                <a:gd name="connsiteY1" fmla="*/ 23314 h 875780"/>
                <a:gd name="connsiteX2" fmla="*/ 25671 w 374616"/>
                <a:gd name="connsiteY2" fmla="*/ -114 h 875780"/>
                <a:gd name="connsiteX3" fmla="*/ 327174 w 374616"/>
                <a:gd name="connsiteY3" fmla="*/ 875667 h 875780"/>
                <a:gd name="connsiteX4" fmla="*/ 374310 w 374616"/>
                <a:gd name="connsiteY4" fmla="*/ 812075 h 875780"/>
                <a:gd name="connsiteX5" fmla="*/ 77967 w 374616"/>
                <a:gd name="connsiteY5" fmla="*/ 206141 h 875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4616" h="875780">
                  <a:moveTo>
                    <a:pt x="77967" y="206141"/>
                  </a:moveTo>
                  <a:cubicBezTo>
                    <a:pt x="77988" y="144529"/>
                    <a:pt x="85433" y="83145"/>
                    <a:pt x="100140" y="23314"/>
                  </a:cubicBezTo>
                  <a:lnTo>
                    <a:pt x="25671" y="-114"/>
                  </a:lnTo>
                  <a:cubicBezTo>
                    <a:pt x="-56996" y="325798"/>
                    <a:pt x="61402" y="669711"/>
                    <a:pt x="327174" y="875667"/>
                  </a:cubicBezTo>
                  <a:lnTo>
                    <a:pt x="374310" y="812075"/>
                  </a:lnTo>
                  <a:cubicBezTo>
                    <a:pt x="187252" y="666701"/>
                    <a:pt x="77870" y="443046"/>
                    <a:pt x="77967" y="206141"/>
                  </a:cubicBezTo>
                  <a:close/>
                </a:path>
              </a:pathLst>
            </a:custGeom>
            <a:solidFill>
              <a:srgbClr val="5059AB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BFB85A1-30ED-4E0E-B881-4EA448FBC92D}"/>
                </a:ext>
              </a:extLst>
            </p:cNvPr>
            <p:cNvSpPr/>
            <p:nvPr/>
          </p:nvSpPr>
          <p:spPr>
            <a:xfrm>
              <a:off x="4137410" y="3052586"/>
              <a:ext cx="1361858" cy="2151956"/>
            </a:xfrm>
            <a:custGeom>
              <a:avLst/>
              <a:gdLst>
                <a:gd name="connsiteX0" fmla="*/ 1029090 w 1361858"/>
                <a:gd name="connsiteY0" fmla="*/ 629685 h 2151956"/>
                <a:gd name="connsiteX1" fmla="*/ 1065348 w 1361858"/>
                <a:gd name="connsiteY1" fmla="*/ 374621 h 2151956"/>
                <a:gd name="connsiteX2" fmla="*/ 1012634 w 1361858"/>
                <a:gd name="connsiteY2" fmla="*/ 325811 h 2151956"/>
                <a:gd name="connsiteX3" fmla="*/ 691049 w 1361858"/>
                <a:gd name="connsiteY3" fmla="*/ 27376 h 2151956"/>
                <a:gd name="connsiteX4" fmla="*/ 610165 w 1361858"/>
                <a:gd name="connsiteY4" fmla="*/ 462 h 2151956"/>
                <a:gd name="connsiteX5" fmla="*/ 90693 w 1361858"/>
                <a:gd name="connsiteY5" fmla="*/ 55267 h 2151956"/>
                <a:gd name="connsiteX6" fmla="*/ 738464 w 1361858"/>
                <a:gd name="connsiteY6" fmla="*/ 2151842 h 2151956"/>
                <a:gd name="connsiteX7" fmla="*/ 850029 w 1361858"/>
                <a:gd name="connsiteY7" fmla="*/ 1676438 h 2151956"/>
                <a:gd name="connsiteX8" fmla="*/ 941512 w 1361858"/>
                <a:gd name="connsiteY8" fmla="*/ 1557901 h 2151956"/>
                <a:gd name="connsiteX9" fmla="*/ 1361552 w 1361858"/>
                <a:gd name="connsiteY9" fmla="*/ 1335469 h 2151956"/>
                <a:gd name="connsiteX10" fmla="*/ 1029090 w 1361858"/>
                <a:gd name="connsiteY10" fmla="*/ 629685 h 2151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61858" h="2151956">
                  <a:moveTo>
                    <a:pt x="1029090" y="629685"/>
                  </a:moveTo>
                  <a:cubicBezTo>
                    <a:pt x="1029106" y="543380"/>
                    <a:pt x="1041313" y="457511"/>
                    <a:pt x="1065348" y="374621"/>
                  </a:cubicBezTo>
                  <a:lnTo>
                    <a:pt x="1012634" y="325811"/>
                  </a:lnTo>
                  <a:lnTo>
                    <a:pt x="691049" y="27376"/>
                  </a:lnTo>
                  <a:cubicBezTo>
                    <a:pt x="669245" y="7136"/>
                    <a:pt x="639749" y="-2679"/>
                    <a:pt x="610165" y="462"/>
                  </a:cubicBezTo>
                  <a:lnTo>
                    <a:pt x="90693" y="55267"/>
                  </a:lnTo>
                  <a:cubicBezTo>
                    <a:pt x="-152099" y="837474"/>
                    <a:pt x="100037" y="1647571"/>
                    <a:pt x="738464" y="2151842"/>
                  </a:cubicBezTo>
                  <a:lnTo>
                    <a:pt x="850029" y="1676438"/>
                  </a:lnTo>
                  <a:cubicBezTo>
                    <a:pt x="862019" y="1625590"/>
                    <a:pt x="895362" y="1582386"/>
                    <a:pt x="941512" y="1557901"/>
                  </a:cubicBezTo>
                  <a:lnTo>
                    <a:pt x="1361552" y="1335469"/>
                  </a:lnTo>
                  <a:cubicBezTo>
                    <a:pt x="1150798" y="1161735"/>
                    <a:pt x="1028834" y="902816"/>
                    <a:pt x="1029090" y="629685"/>
                  </a:cubicBezTo>
                  <a:close/>
                </a:path>
              </a:pathLst>
            </a:custGeom>
            <a:solidFill>
              <a:srgbClr val="5059AB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B1C7B0D-5794-4CD8-AC55-EE3DC640A237}"/>
                </a:ext>
              </a:extLst>
            </p:cNvPr>
            <p:cNvSpPr/>
            <p:nvPr/>
          </p:nvSpPr>
          <p:spPr>
            <a:xfrm>
              <a:off x="4255464" y="1738235"/>
              <a:ext cx="2048764" cy="1608340"/>
            </a:xfrm>
            <a:custGeom>
              <a:avLst/>
              <a:gdLst>
                <a:gd name="connsiteX0" fmla="*/ 1821541 w 2048764"/>
                <a:gd name="connsiteY0" fmla="*/ 1028789 h 1608340"/>
                <a:gd name="connsiteX1" fmla="*/ 2038394 w 2048764"/>
                <a:gd name="connsiteY1" fmla="*/ 574443 h 1608340"/>
                <a:gd name="connsiteX2" fmla="*/ 2040068 w 2048764"/>
                <a:gd name="connsiteY2" fmla="*/ 489235 h 1608340"/>
                <a:gd name="connsiteX3" fmla="*/ 1828653 w 2048764"/>
                <a:gd name="connsiteY3" fmla="*/ -114 h 1608340"/>
                <a:gd name="connsiteX4" fmla="*/ -307 w 2048764"/>
                <a:gd name="connsiteY4" fmla="*/ 1288455 h 1608340"/>
                <a:gd name="connsiteX5" fmla="*/ 483883 w 2048764"/>
                <a:gd name="connsiteY5" fmla="*/ 1237275 h 1608340"/>
                <a:gd name="connsiteX6" fmla="*/ 625988 w 2048764"/>
                <a:gd name="connsiteY6" fmla="*/ 1284550 h 1608340"/>
                <a:gd name="connsiteX7" fmla="*/ 974627 w 2048764"/>
                <a:gd name="connsiteY7" fmla="*/ 1608227 h 1608340"/>
                <a:gd name="connsiteX8" fmla="*/ 1821541 w 2048764"/>
                <a:gd name="connsiteY8" fmla="*/ 1028789 h 1608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8764" h="1608340">
                  <a:moveTo>
                    <a:pt x="1821541" y="1028789"/>
                  </a:moveTo>
                  <a:lnTo>
                    <a:pt x="2038394" y="574443"/>
                  </a:lnTo>
                  <a:cubicBezTo>
                    <a:pt x="2051201" y="547608"/>
                    <a:pt x="2051812" y="516553"/>
                    <a:pt x="2040068" y="489235"/>
                  </a:cubicBezTo>
                  <a:lnTo>
                    <a:pt x="1828653" y="-114"/>
                  </a:lnTo>
                  <a:cubicBezTo>
                    <a:pt x="989549" y="-114"/>
                    <a:pt x="279162" y="503320"/>
                    <a:pt x="-307" y="1288455"/>
                  </a:cubicBezTo>
                  <a:lnTo>
                    <a:pt x="483883" y="1237275"/>
                  </a:lnTo>
                  <a:cubicBezTo>
                    <a:pt x="535851" y="1231818"/>
                    <a:pt x="587646" y="1249049"/>
                    <a:pt x="625988" y="1284550"/>
                  </a:cubicBezTo>
                  <a:lnTo>
                    <a:pt x="974627" y="1608227"/>
                  </a:lnTo>
                  <a:cubicBezTo>
                    <a:pt x="1111926" y="1260103"/>
                    <a:pt x="1447325" y="1030632"/>
                    <a:pt x="1821541" y="1028789"/>
                  </a:cubicBezTo>
                  <a:close/>
                </a:path>
              </a:pathLst>
            </a:custGeom>
            <a:solidFill>
              <a:srgbClr val="09909F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7C89D76-E6E9-4384-B6C8-8CE9309C5DCD}"/>
                </a:ext>
              </a:extLst>
            </p:cNvPr>
            <p:cNvSpPr/>
            <p:nvPr/>
          </p:nvSpPr>
          <p:spPr>
            <a:xfrm>
              <a:off x="5290224" y="2839098"/>
              <a:ext cx="758499" cy="583481"/>
            </a:xfrm>
            <a:custGeom>
              <a:avLst/>
              <a:gdLst>
                <a:gd name="connsiteX0" fmla="*/ -307 w 758499"/>
                <a:gd name="connsiteY0" fmla="*/ 560218 h 583481"/>
                <a:gd name="connsiteX1" fmla="*/ 73884 w 758499"/>
                <a:gd name="connsiteY1" fmla="*/ 583368 h 583481"/>
                <a:gd name="connsiteX2" fmla="*/ 758192 w 758499"/>
                <a:gd name="connsiteY2" fmla="*/ 72960 h 583481"/>
                <a:gd name="connsiteX3" fmla="*/ 758192 w 758499"/>
                <a:gd name="connsiteY3" fmla="*/ -114 h 583481"/>
                <a:gd name="connsiteX4" fmla="*/ -307 w 758499"/>
                <a:gd name="connsiteY4" fmla="*/ 560218 h 583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8499" h="583481">
                  <a:moveTo>
                    <a:pt x="-307" y="560218"/>
                  </a:moveTo>
                  <a:lnTo>
                    <a:pt x="73884" y="583368"/>
                  </a:lnTo>
                  <a:cubicBezTo>
                    <a:pt x="177988" y="290655"/>
                    <a:pt x="447948" y="89299"/>
                    <a:pt x="758192" y="72960"/>
                  </a:cubicBezTo>
                  <a:lnTo>
                    <a:pt x="758192" y="-114"/>
                  </a:lnTo>
                  <a:cubicBezTo>
                    <a:pt x="414873" y="14857"/>
                    <a:pt x="114900" y="236460"/>
                    <a:pt x="-307" y="560218"/>
                  </a:cubicBezTo>
                  <a:close/>
                </a:path>
              </a:pathLst>
            </a:custGeom>
            <a:solidFill>
              <a:srgbClr val="09909F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BBA60C0-C829-408D-A489-98DA2E8B7073}"/>
                </a:ext>
              </a:extLst>
            </p:cNvPr>
            <p:cNvSpPr/>
            <p:nvPr/>
          </p:nvSpPr>
          <p:spPr>
            <a:xfrm>
              <a:off x="6652089" y="2302022"/>
              <a:ext cx="556338" cy="556405"/>
            </a:xfrm>
            <a:custGeom>
              <a:avLst/>
              <a:gdLst>
                <a:gd name="connsiteX0" fmla="*/ 306141 w 556338"/>
                <a:gd name="connsiteY0" fmla="*/ 42967 h 556405"/>
                <a:gd name="connsiteX1" fmla="*/ 514628 w 556338"/>
                <a:gd name="connsiteY1" fmla="*/ 251313 h 556405"/>
                <a:gd name="connsiteX2" fmla="*/ 553257 w 556338"/>
                <a:gd name="connsiteY2" fmla="*/ 251313 h 556405"/>
                <a:gd name="connsiteX3" fmla="*/ 555348 w 556338"/>
                <a:gd name="connsiteY3" fmla="*/ 254800 h 556405"/>
                <a:gd name="connsiteX4" fmla="*/ 502634 w 556338"/>
                <a:gd name="connsiteY4" fmla="*/ 304167 h 556405"/>
                <a:gd name="connsiteX5" fmla="*/ 498590 w 556338"/>
                <a:gd name="connsiteY5" fmla="*/ 304167 h 556405"/>
                <a:gd name="connsiteX6" fmla="*/ 445876 w 556338"/>
                <a:gd name="connsiteY6" fmla="*/ 254939 h 556405"/>
                <a:gd name="connsiteX7" fmla="*/ 447828 w 556338"/>
                <a:gd name="connsiteY7" fmla="*/ 251453 h 556405"/>
                <a:gd name="connsiteX8" fmla="*/ 488270 w 556338"/>
                <a:gd name="connsiteY8" fmla="*/ 251453 h 556405"/>
                <a:gd name="connsiteX9" fmla="*/ 305863 w 556338"/>
                <a:gd name="connsiteY9" fmla="*/ 69324 h 556405"/>
                <a:gd name="connsiteX10" fmla="*/ 305862 w 556338"/>
                <a:gd name="connsiteY10" fmla="*/ 43106 h 556405"/>
                <a:gd name="connsiteX11" fmla="*/ 273788 w 556338"/>
                <a:gd name="connsiteY11" fmla="*/ 324946 h 556405"/>
                <a:gd name="connsiteX12" fmla="*/ 323601 w 556338"/>
                <a:gd name="connsiteY12" fmla="*/ 283060 h 556405"/>
                <a:gd name="connsiteX13" fmla="*/ 281715 w 556338"/>
                <a:gd name="connsiteY13" fmla="*/ 233247 h 556405"/>
                <a:gd name="connsiteX14" fmla="*/ 231951 w 556338"/>
                <a:gd name="connsiteY14" fmla="*/ 274602 h 556405"/>
                <a:gd name="connsiteX15" fmla="*/ 273257 w 556338"/>
                <a:gd name="connsiteY15" fmla="*/ 324897 h 556405"/>
                <a:gd name="connsiteX16" fmla="*/ 273788 w 556338"/>
                <a:gd name="connsiteY16" fmla="*/ 324946 h 556405"/>
                <a:gd name="connsiteX17" fmla="*/ 248407 w 556338"/>
                <a:gd name="connsiteY17" fmla="*/ 400670 h 556405"/>
                <a:gd name="connsiteX18" fmla="*/ 250917 w 556338"/>
                <a:gd name="connsiteY18" fmla="*/ 420333 h 556405"/>
                <a:gd name="connsiteX19" fmla="*/ 253009 w 556338"/>
                <a:gd name="connsiteY19" fmla="*/ 422286 h 556405"/>
                <a:gd name="connsiteX20" fmla="*/ 275043 w 556338"/>
                <a:gd name="connsiteY20" fmla="*/ 424517 h 556405"/>
                <a:gd name="connsiteX21" fmla="*/ 277414 w 556338"/>
                <a:gd name="connsiteY21" fmla="*/ 422983 h 556405"/>
                <a:gd name="connsiteX22" fmla="*/ 283828 w 556338"/>
                <a:gd name="connsiteY22" fmla="*/ 404296 h 556405"/>
                <a:gd name="connsiteX23" fmla="*/ 313951 w 556338"/>
                <a:gd name="connsiteY23" fmla="*/ 399415 h 556405"/>
                <a:gd name="connsiteX24" fmla="*/ 325665 w 556338"/>
                <a:gd name="connsiteY24" fmla="*/ 414895 h 556405"/>
                <a:gd name="connsiteX25" fmla="*/ 328454 w 556338"/>
                <a:gd name="connsiteY25" fmla="*/ 414895 h 556405"/>
                <a:gd name="connsiteX26" fmla="*/ 348675 w 556338"/>
                <a:gd name="connsiteY26" fmla="*/ 405830 h 556405"/>
                <a:gd name="connsiteX27" fmla="*/ 349930 w 556338"/>
                <a:gd name="connsiteY27" fmla="*/ 403320 h 556405"/>
                <a:gd name="connsiteX28" fmla="*/ 346165 w 556338"/>
                <a:gd name="connsiteY28" fmla="*/ 384493 h 556405"/>
                <a:gd name="connsiteX29" fmla="*/ 370291 w 556338"/>
                <a:gd name="connsiteY29" fmla="*/ 364830 h 556405"/>
                <a:gd name="connsiteX30" fmla="*/ 387723 w 556338"/>
                <a:gd name="connsiteY30" fmla="*/ 372082 h 556405"/>
                <a:gd name="connsiteX31" fmla="*/ 390373 w 556338"/>
                <a:gd name="connsiteY31" fmla="*/ 371385 h 556405"/>
                <a:gd name="connsiteX32" fmla="*/ 403342 w 556338"/>
                <a:gd name="connsiteY32" fmla="*/ 353255 h 556405"/>
                <a:gd name="connsiteX33" fmla="*/ 403342 w 556338"/>
                <a:gd name="connsiteY33" fmla="*/ 350466 h 556405"/>
                <a:gd name="connsiteX34" fmla="*/ 390930 w 556338"/>
                <a:gd name="connsiteY34" fmla="*/ 336521 h 556405"/>
                <a:gd name="connsiteX35" fmla="*/ 402086 w 556338"/>
                <a:gd name="connsiteY35" fmla="*/ 307096 h 556405"/>
                <a:gd name="connsiteX36" fmla="*/ 420355 w 556338"/>
                <a:gd name="connsiteY36" fmla="*/ 304725 h 556405"/>
                <a:gd name="connsiteX37" fmla="*/ 422308 w 556338"/>
                <a:gd name="connsiteY37" fmla="*/ 302772 h 556405"/>
                <a:gd name="connsiteX38" fmla="*/ 424539 w 556338"/>
                <a:gd name="connsiteY38" fmla="*/ 280599 h 556405"/>
                <a:gd name="connsiteX39" fmla="*/ 423005 w 556338"/>
                <a:gd name="connsiteY39" fmla="*/ 278228 h 556405"/>
                <a:gd name="connsiteX40" fmla="*/ 405434 w 556338"/>
                <a:gd name="connsiteY40" fmla="*/ 272232 h 556405"/>
                <a:gd name="connsiteX41" fmla="*/ 400274 w 556338"/>
                <a:gd name="connsiteY41" fmla="*/ 241133 h 556405"/>
                <a:gd name="connsiteX42" fmla="*/ 414219 w 556338"/>
                <a:gd name="connsiteY42" fmla="*/ 229976 h 556405"/>
                <a:gd name="connsiteX43" fmla="*/ 414917 w 556338"/>
                <a:gd name="connsiteY43" fmla="*/ 227187 h 556405"/>
                <a:gd name="connsiteX44" fmla="*/ 405852 w 556338"/>
                <a:gd name="connsiteY44" fmla="*/ 206966 h 556405"/>
                <a:gd name="connsiteX45" fmla="*/ 403342 w 556338"/>
                <a:gd name="connsiteY45" fmla="*/ 205711 h 556405"/>
                <a:gd name="connsiteX46" fmla="*/ 385073 w 556338"/>
                <a:gd name="connsiteY46" fmla="*/ 209337 h 556405"/>
                <a:gd name="connsiteX47" fmla="*/ 364992 w 556338"/>
                <a:gd name="connsiteY47" fmla="*/ 185072 h 556405"/>
                <a:gd name="connsiteX48" fmla="*/ 372104 w 556338"/>
                <a:gd name="connsiteY48" fmla="*/ 167919 h 556405"/>
                <a:gd name="connsiteX49" fmla="*/ 371406 w 556338"/>
                <a:gd name="connsiteY49" fmla="*/ 165269 h 556405"/>
                <a:gd name="connsiteX50" fmla="*/ 353277 w 556338"/>
                <a:gd name="connsiteY50" fmla="*/ 152300 h 556405"/>
                <a:gd name="connsiteX51" fmla="*/ 350488 w 556338"/>
                <a:gd name="connsiteY51" fmla="*/ 152300 h 556405"/>
                <a:gd name="connsiteX52" fmla="*/ 336543 w 556338"/>
                <a:gd name="connsiteY52" fmla="*/ 164711 h 556405"/>
                <a:gd name="connsiteX53" fmla="*/ 307396 w 556338"/>
                <a:gd name="connsiteY53" fmla="*/ 153973 h 556405"/>
                <a:gd name="connsiteX54" fmla="*/ 304886 w 556338"/>
                <a:gd name="connsiteY54" fmla="*/ 135286 h 556405"/>
                <a:gd name="connsiteX55" fmla="*/ 302934 w 556338"/>
                <a:gd name="connsiteY55" fmla="*/ 133334 h 556405"/>
                <a:gd name="connsiteX56" fmla="*/ 280760 w 556338"/>
                <a:gd name="connsiteY56" fmla="*/ 131103 h 556405"/>
                <a:gd name="connsiteX57" fmla="*/ 278389 w 556338"/>
                <a:gd name="connsiteY57" fmla="*/ 132636 h 556405"/>
                <a:gd name="connsiteX58" fmla="*/ 272114 w 556338"/>
                <a:gd name="connsiteY58" fmla="*/ 150905 h 556405"/>
                <a:gd name="connsiteX59" fmla="*/ 241992 w 556338"/>
                <a:gd name="connsiteY59" fmla="*/ 156205 h 556405"/>
                <a:gd name="connsiteX60" fmla="*/ 230138 w 556338"/>
                <a:gd name="connsiteY60" fmla="*/ 140865 h 556405"/>
                <a:gd name="connsiteX61" fmla="*/ 227349 w 556338"/>
                <a:gd name="connsiteY61" fmla="*/ 140168 h 556405"/>
                <a:gd name="connsiteX62" fmla="*/ 207128 w 556338"/>
                <a:gd name="connsiteY62" fmla="*/ 149232 h 556405"/>
                <a:gd name="connsiteX63" fmla="*/ 205873 w 556338"/>
                <a:gd name="connsiteY63" fmla="*/ 151742 h 556405"/>
                <a:gd name="connsiteX64" fmla="*/ 209777 w 556338"/>
                <a:gd name="connsiteY64" fmla="*/ 171266 h 556405"/>
                <a:gd name="connsiteX65" fmla="*/ 186628 w 556338"/>
                <a:gd name="connsiteY65" fmla="*/ 190650 h 556405"/>
                <a:gd name="connsiteX66" fmla="*/ 168080 w 556338"/>
                <a:gd name="connsiteY66" fmla="*/ 182980 h 556405"/>
                <a:gd name="connsiteX67" fmla="*/ 165431 w 556338"/>
                <a:gd name="connsiteY67" fmla="*/ 183817 h 556405"/>
                <a:gd name="connsiteX68" fmla="*/ 152461 w 556338"/>
                <a:gd name="connsiteY68" fmla="*/ 201807 h 556405"/>
                <a:gd name="connsiteX69" fmla="*/ 152461 w 556338"/>
                <a:gd name="connsiteY69" fmla="*/ 204596 h 556405"/>
                <a:gd name="connsiteX70" fmla="*/ 166407 w 556338"/>
                <a:gd name="connsiteY70" fmla="*/ 219936 h 556405"/>
                <a:gd name="connsiteX71" fmla="*/ 156226 w 556338"/>
                <a:gd name="connsiteY71" fmla="*/ 247827 h 556405"/>
                <a:gd name="connsiteX72" fmla="*/ 136005 w 556338"/>
                <a:gd name="connsiteY72" fmla="*/ 250476 h 556405"/>
                <a:gd name="connsiteX73" fmla="*/ 134053 w 556338"/>
                <a:gd name="connsiteY73" fmla="*/ 252568 h 556405"/>
                <a:gd name="connsiteX74" fmla="*/ 131822 w 556338"/>
                <a:gd name="connsiteY74" fmla="*/ 274602 h 556405"/>
                <a:gd name="connsiteX75" fmla="*/ 133356 w 556338"/>
                <a:gd name="connsiteY75" fmla="*/ 276973 h 556405"/>
                <a:gd name="connsiteX76" fmla="*/ 152879 w 556338"/>
                <a:gd name="connsiteY76" fmla="*/ 283667 h 556405"/>
                <a:gd name="connsiteX77" fmla="*/ 157760 w 556338"/>
                <a:gd name="connsiteY77" fmla="*/ 312813 h 556405"/>
                <a:gd name="connsiteX78" fmla="*/ 141583 w 556338"/>
                <a:gd name="connsiteY78" fmla="*/ 325225 h 556405"/>
                <a:gd name="connsiteX79" fmla="*/ 141583 w 556338"/>
                <a:gd name="connsiteY79" fmla="*/ 328014 h 556405"/>
                <a:gd name="connsiteX80" fmla="*/ 150648 w 556338"/>
                <a:gd name="connsiteY80" fmla="*/ 348235 h 556405"/>
                <a:gd name="connsiteX81" fmla="*/ 153159 w 556338"/>
                <a:gd name="connsiteY81" fmla="*/ 349490 h 556405"/>
                <a:gd name="connsiteX82" fmla="*/ 173379 w 556338"/>
                <a:gd name="connsiteY82" fmla="*/ 345446 h 556405"/>
                <a:gd name="connsiteX83" fmla="*/ 192206 w 556338"/>
                <a:gd name="connsiteY83" fmla="*/ 368456 h 556405"/>
                <a:gd name="connsiteX84" fmla="*/ 184396 w 556338"/>
                <a:gd name="connsiteY84" fmla="*/ 387282 h 556405"/>
                <a:gd name="connsiteX85" fmla="*/ 185233 w 556338"/>
                <a:gd name="connsiteY85" fmla="*/ 389932 h 556405"/>
                <a:gd name="connsiteX86" fmla="*/ 203223 w 556338"/>
                <a:gd name="connsiteY86" fmla="*/ 402901 h 556405"/>
                <a:gd name="connsiteX87" fmla="*/ 206012 w 556338"/>
                <a:gd name="connsiteY87" fmla="*/ 402901 h 556405"/>
                <a:gd name="connsiteX88" fmla="*/ 221213 w 556338"/>
                <a:gd name="connsiteY88" fmla="*/ 388956 h 556405"/>
                <a:gd name="connsiteX89" fmla="*/ 249104 w 556338"/>
                <a:gd name="connsiteY89" fmla="*/ 399694 h 556405"/>
                <a:gd name="connsiteX90" fmla="*/ 269883 w 556338"/>
                <a:gd name="connsiteY90" fmla="*/ 369293 h 556405"/>
                <a:gd name="connsiteX91" fmla="*/ 370496 w 556338"/>
                <a:gd name="connsiteY91" fmla="*/ 287021 h 556405"/>
                <a:gd name="connsiteX92" fmla="*/ 288223 w 556338"/>
                <a:gd name="connsiteY92" fmla="*/ 186408 h 556405"/>
                <a:gd name="connsiteX93" fmla="*/ 187610 w 556338"/>
                <a:gd name="connsiteY93" fmla="*/ 268680 h 556405"/>
                <a:gd name="connsiteX94" fmla="*/ 187604 w 556338"/>
                <a:gd name="connsiteY94" fmla="*/ 268746 h 556405"/>
                <a:gd name="connsiteX95" fmla="*/ 269883 w 556338"/>
                <a:gd name="connsiteY95" fmla="*/ 369293 h 556405"/>
                <a:gd name="connsiteX96" fmla="*/ 252451 w 556338"/>
                <a:gd name="connsiteY96" fmla="*/ 499405 h 556405"/>
                <a:gd name="connsiteX97" fmla="*/ 301679 w 556338"/>
                <a:gd name="connsiteY97" fmla="*/ 446691 h 556405"/>
                <a:gd name="connsiteX98" fmla="*/ 305165 w 556338"/>
                <a:gd name="connsiteY98" fmla="*/ 448782 h 556405"/>
                <a:gd name="connsiteX99" fmla="*/ 305165 w 556338"/>
                <a:gd name="connsiteY99" fmla="*/ 488248 h 556405"/>
                <a:gd name="connsiteX100" fmla="*/ 488131 w 556338"/>
                <a:gd name="connsiteY100" fmla="*/ 306956 h 556405"/>
                <a:gd name="connsiteX101" fmla="*/ 514627 w 556338"/>
                <a:gd name="connsiteY101" fmla="*/ 305422 h 556405"/>
                <a:gd name="connsiteX102" fmla="*/ 305444 w 556338"/>
                <a:gd name="connsiteY102" fmla="*/ 513908 h 556405"/>
                <a:gd name="connsiteX103" fmla="*/ 305444 w 556338"/>
                <a:gd name="connsiteY103" fmla="*/ 553653 h 556405"/>
                <a:gd name="connsiteX104" fmla="*/ 301957 w 556338"/>
                <a:gd name="connsiteY104" fmla="*/ 555605 h 556405"/>
                <a:gd name="connsiteX105" fmla="*/ 252451 w 556338"/>
                <a:gd name="connsiteY105" fmla="*/ 502752 h 556405"/>
                <a:gd name="connsiteX106" fmla="*/ 252451 w 556338"/>
                <a:gd name="connsiteY106" fmla="*/ 498707 h 556405"/>
                <a:gd name="connsiteX107" fmla="*/ 57213 w 556338"/>
                <a:gd name="connsiteY107" fmla="*/ 252568 h 556405"/>
                <a:gd name="connsiteX108" fmla="*/ 109927 w 556338"/>
                <a:gd name="connsiteY108" fmla="*/ 301796 h 556405"/>
                <a:gd name="connsiteX109" fmla="*/ 107835 w 556338"/>
                <a:gd name="connsiteY109" fmla="*/ 305282 h 556405"/>
                <a:gd name="connsiteX110" fmla="*/ 69485 w 556338"/>
                <a:gd name="connsiteY110" fmla="*/ 305282 h 556405"/>
                <a:gd name="connsiteX111" fmla="*/ 250080 w 556338"/>
                <a:gd name="connsiteY111" fmla="*/ 487272 h 556405"/>
                <a:gd name="connsiteX112" fmla="*/ 249243 w 556338"/>
                <a:gd name="connsiteY112" fmla="*/ 513490 h 556405"/>
                <a:gd name="connsiteX113" fmla="*/ 43267 w 556338"/>
                <a:gd name="connsiteY113" fmla="*/ 305283 h 556405"/>
                <a:gd name="connsiteX114" fmla="*/ 2407 w 556338"/>
                <a:gd name="connsiteY114" fmla="*/ 305282 h 556405"/>
                <a:gd name="connsiteX115" fmla="*/ 315 w 556338"/>
                <a:gd name="connsiteY115" fmla="*/ 301796 h 556405"/>
                <a:gd name="connsiteX116" fmla="*/ 53030 w 556338"/>
                <a:gd name="connsiteY116" fmla="*/ 252568 h 556405"/>
                <a:gd name="connsiteX117" fmla="*/ 57213 w 556338"/>
                <a:gd name="connsiteY117" fmla="*/ 252568 h 556405"/>
                <a:gd name="connsiteX118" fmla="*/ 303352 w 556338"/>
                <a:gd name="connsiteY118" fmla="*/ 57330 h 556405"/>
                <a:gd name="connsiteX119" fmla="*/ 254124 w 556338"/>
                <a:gd name="connsiteY119" fmla="*/ 110045 h 556405"/>
                <a:gd name="connsiteX120" fmla="*/ 250498 w 556338"/>
                <a:gd name="connsiteY120" fmla="*/ 107953 h 556405"/>
                <a:gd name="connsiteX121" fmla="*/ 250498 w 556338"/>
                <a:gd name="connsiteY121" fmla="*/ 68766 h 556405"/>
                <a:gd name="connsiteX122" fmla="*/ 69206 w 556338"/>
                <a:gd name="connsiteY122" fmla="*/ 251034 h 556405"/>
                <a:gd name="connsiteX123" fmla="*/ 43267 w 556338"/>
                <a:gd name="connsiteY123" fmla="*/ 248524 h 556405"/>
                <a:gd name="connsiteX124" fmla="*/ 250219 w 556338"/>
                <a:gd name="connsiteY124" fmla="*/ 42549 h 556405"/>
                <a:gd name="connsiteX125" fmla="*/ 250219 w 556338"/>
                <a:gd name="connsiteY125" fmla="*/ 2525 h 556405"/>
                <a:gd name="connsiteX126" fmla="*/ 253845 w 556338"/>
                <a:gd name="connsiteY126" fmla="*/ 572 h 556405"/>
                <a:gd name="connsiteX127" fmla="*/ 303073 w 556338"/>
                <a:gd name="connsiteY127" fmla="*/ 53287 h 556405"/>
                <a:gd name="connsiteX128" fmla="*/ 304026 w 556338"/>
                <a:gd name="connsiteY128" fmla="*/ 57722 h 556405"/>
                <a:gd name="connsiteX129" fmla="*/ 303910 w 556338"/>
                <a:gd name="connsiteY129" fmla="*/ 57889 h 556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556338" h="556405">
                  <a:moveTo>
                    <a:pt x="306141" y="42967"/>
                  </a:moveTo>
                  <a:cubicBezTo>
                    <a:pt x="415610" y="55527"/>
                    <a:pt x="501994" y="141853"/>
                    <a:pt x="514628" y="251313"/>
                  </a:cubicBezTo>
                  <a:lnTo>
                    <a:pt x="553257" y="251313"/>
                  </a:lnTo>
                  <a:cubicBezTo>
                    <a:pt x="555348" y="251313"/>
                    <a:pt x="557022" y="253266"/>
                    <a:pt x="555348" y="254800"/>
                  </a:cubicBezTo>
                  <a:lnTo>
                    <a:pt x="502634" y="304167"/>
                  </a:lnTo>
                  <a:cubicBezTo>
                    <a:pt x="501456" y="305124"/>
                    <a:pt x="499768" y="305124"/>
                    <a:pt x="498590" y="304167"/>
                  </a:cubicBezTo>
                  <a:lnTo>
                    <a:pt x="445876" y="254939"/>
                  </a:lnTo>
                  <a:cubicBezTo>
                    <a:pt x="444202" y="253405"/>
                    <a:pt x="445876" y="251453"/>
                    <a:pt x="447828" y="251453"/>
                  </a:cubicBezTo>
                  <a:lnTo>
                    <a:pt x="488270" y="251453"/>
                  </a:lnTo>
                  <a:cubicBezTo>
                    <a:pt x="475974" y="156319"/>
                    <a:pt x="401014" y="81475"/>
                    <a:pt x="305863" y="69324"/>
                  </a:cubicBezTo>
                  <a:cubicBezTo>
                    <a:pt x="316321" y="58028"/>
                    <a:pt x="316879" y="54542"/>
                    <a:pt x="305862" y="43106"/>
                  </a:cubicBezTo>
                  <a:close/>
                  <a:moveTo>
                    <a:pt x="273788" y="324946"/>
                  </a:moveTo>
                  <a:cubicBezTo>
                    <a:pt x="299109" y="327135"/>
                    <a:pt x="321411" y="308382"/>
                    <a:pt x="323601" y="283060"/>
                  </a:cubicBezTo>
                  <a:cubicBezTo>
                    <a:pt x="325790" y="257738"/>
                    <a:pt x="307037" y="235436"/>
                    <a:pt x="281715" y="233247"/>
                  </a:cubicBezTo>
                  <a:cubicBezTo>
                    <a:pt x="256600" y="231076"/>
                    <a:pt x="234412" y="249514"/>
                    <a:pt x="231951" y="274602"/>
                  </a:cubicBezTo>
                  <a:cubicBezTo>
                    <a:pt x="229469" y="299897"/>
                    <a:pt x="247962" y="322415"/>
                    <a:pt x="273257" y="324897"/>
                  </a:cubicBezTo>
                  <a:cubicBezTo>
                    <a:pt x="273434" y="324914"/>
                    <a:pt x="273611" y="324930"/>
                    <a:pt x="273788" y="324946"/>
                  </a:cubicBezTo>
                  <a:close/>
                  <a:moveTo>
                    <a:pt x="248407" y="400670"/>
                  </a:moveTo>
                  <a:lnTo>
                    <a:pt x="250917" y="420333"/>
                  </a:lnTo>
                  <a:cubicBezTo>
                    <a:pt x="251050" y="421404"/>
                    <a:pt x="251931" y="422226"/>
                    <a:pt x="253009" y="422286"/>
                  </a:cubicBezTo>
                  <a:lnTo>
                    <a:pt x="275043" y="424517"/>
                  </a:lnTo>
                  <a:cubicBezTo>
                    <a:pt x="276097" y="424635"/>
                    <a:pt x="277088" y="423993"/>
                    <a:pt x="277414" y="422983"/>
                  </a:cubicBezTo>
                  <a:lnTo>
                    <a:pt x="283828" y="404296"/>
                  </a:lnTo>
                  <a:cubicBezTo>
                    <a:pt x="294029" y="403885"/>
                    <a:pt x="304142" y="402246"/>
                    <a:pt x="313951" y="399415"/>
                  </a:cubicBezTo>
                  <a:lnTo>
                    <a:pt x="325665" y="414895"/>
                  </a:lnTo>
                  <a:cubicBezTo>
                    <a:pt x="326496" y="415499"/>
                    <a:pt x="327623" y="415499"/>
                    <a:pt x="328454" y="414895"/>
                  </a:cubicBezTo>
                  <a:lnTo>
                    <a:pt x="348675" y="405830"/>
                  </a:lnTo>
                  <a:cubicBezTo>
                    <a:pt x="349597" y="405357"/>
                    <a:pt x="350105" y="404341"/>
                    <a:pt x="349930" y="403320"/>
                  </a:cubicBezTo>
                  <a:lnTo>
                    <a:pt x="346165" y="384493"/>
                  </a:lnTo>
                  <a:cubicBezTo>
                    <a:pt x="354962" y="378925"/>
                    <a:pt x="363062" y="372323"/>
                    <a:pt x="370291" y="364830"/>
                  </a:cubicBezTo>
                  <a:lnTo>
                    <a:pt x="387723" y="372082"/>
                  </a:lnTo>
                  <a:cubicBezTo>
                    <a:pt x="388662" y="372483"/>
                    <a:pt x="389753" y="372196"/>
                    <a:pt x="390373" y="371385"/>
                  </a:cubicBezTo>
                  <a:lnTo>
                    <a:pt x="403342" y="353255"/>
                  </a:lnTo>
                  <a:cubicBezTo>
                    <a:pt x="403947" y="352424"/>
                    <a:pt x="403947" y="351297"/>
                    <a:pt x="403342" y="350466"/>
                  </a:cubicBezTo>
                  <a:lnTo>
                    <a:pt x="390930" y="336521"/>
                  </a:lnTo>
                  <a:cubicBezTo>
                    <a:pt x="395878" y="327223"/>
                    <a:pt x="399627" y="317336"/>
                    <a:pt x="402086" y="307096"/>
                  </a:cubicBezTo>
                  <a:lnTo>
                    <a:pt x="420355" y="304725"/>
                  </a:lnTo>
                  <a:cubicBezTo>
                    <a:pt x="421379" y="304603"/>
                    <a:pt x="422186" y="303796"/>
                    <a:pt x="422308" y="302772"/>
                  </a:cubicBezTo>
                  <a:lnTo>
                    <a:pt x="424539" y="280599"/>
                  </a:lnTo>
                  <a:cubicBezTo>
                    <a:pt x="424605" y="279557"/>
                    <a:pt x="423982" y="278594"/>
                    <a:pt x="423005" y="278228"/>
                  </a:cubicBezTo>
                  <a:lnTo>
                    <a:pt x="405434" y="272232"/>
                  </a:lnTo>
                  <a:cubicBezTo>
                    <a:pt x="405078" y="261685"/>
                    <a:pt x="403344" y="251229"/>
                    <a:pt x="400274" y="241133"/>
                  </a:cubicBezTo>
                  <a:lnTo>
                    <a:pt x="414219" y="229976"/>
                  </a:lnTo>
                  <a:cubicBezTo>
                    <a:pt x="415054" y="229310"/>
                    <a:pt x="415339" y="228168"/>
                    <a:pt x="414917" y="227187"/>
                  </a:cubicBezTo>
                  <a:lnTo>
                    <a:pt x="405852" y="206966"/>
                  </a:lnTo>
                  <a:cubicBezTo>
                    <a:pt x="405379" y="206045"/>
                    <a:pt x="404363" y="205536"/>
                    <a:pt x="403342" y="205711"/>
                  </a:cubicBezTo>
                  <a:lnTo>
                    <a:pt x="385073" y="209337"/>
                  </a:lnTo>
                  <a:cubicBezTo>
                    <a:pt x="379438" y="200428"/>
                    <a:pt x="372690" y="192274"/>
                    <a:pt x="364992" y="185072"/>
                  </a:cubicBezTo>
                  <a:lnTo>
                    <a:pt x="372104" y="167919"/>
                  </a:lnTo>
                  <a:cubicBezTo>
                    <a:pt x="372504" y="166980"/>
                    <a:pt x="372218" y="165889"/>
                    <a:pt x="371406" y="165269"/>
                  </a:cubicBezTo>
                  <a:lnTo>
                    <a:pt x="353277" y="152300"/>
                  </a:lnTo>
                  <a:cubicBezTo>
                    <a:pt x="352446" y="151695"/>
                    <a:pt x="351320" y="151695"/>
                    <a:pt x="350488" y="152300"/>
                  </a:cubicBezTo>
                  <a:lnTo>
                    <a:pt x="336543" y="164711"/>
                  </a:lnTo>
                  <a:cubicBezTo>
                    <a:pt x="327274" y="160019"/>
                    <a:pt x="317494" y="156416"/>
                    <a:pt x="307396" y="153973"/>
                  </a:cubicBezTo>
                  <a:lnTo>
                    <a:pt x="304886" y="135286"/>
                  </a:lnTo>
                  <a:cubicBezTo>
                    <a:pt x="304765" y="134263"/>
                    <a:pt x="303958" y="133456"/>
                    <a:pt x="302934" y="133334"/>
                  </a:cubicBezTo>
                  <a:lnTo>
                    <a:pt x="280760" y="131103"/>
                  </a:lnTo>
                  <a:cubicBezTo>
                    <a:pt x="279706" y="130985"/>
                    <a:pt x="278715" y="131626"/>
                    <a:pt x="278389" y="132636"/>
                  </a:cubicBezTo>
                  <a:lnTo>
                    <a:pt x="272114" y="150905"/>
                  </a:lnTo>
                  <a:cubicBezTo>
                    <a:pt x="261897" y="151457"/>
                    <a:pt x="251784" y="153236"/>
                    <a:pt x="241992" y="156205"/>
                  </a:cubicBezTo>
                  <a:lnTo>
                    <a:pt x="230138" y="140865"/>
                  </a:lnTo>
                  <a:cubicBezTo>
                    <a:pt x="229471" y="140030"/>
                    <a:pt x="228330" y="139745"/>
                    <a:pt x="227349" y="140168"/>
                  </a:cubicBezTo>
                  <a:lnTo>
                    <a:pt x="207128" y="149232"/>
                  </a:lnTo>
                  <a:cubicBezTo>
                    <a:pt x="206206" y="149705"/>
                    <a:pt x="205698" y="150721"/>
                    <a:pt x="205873" y="151742"/>
                  </a:cubicBezTo>
                  <a:lnTo>
                    <a:pt x="209777" y="171266"/>
                  </a:lnTo>
                  <a:cubicBezTo>
                    <a:pt x="201326" y="176795"/>
                    <a:pt x="193555" y="183301"/>
                    <a:pt x="186628" y="190650"/>
                  </a:cubicBezTo>
                  <a:lnTo>
                    <a:pt x="168080" y="182980"/>
                  </a:lnTo>
                  <a:cubicBezTo>
                    <a:pt x="167113" y="182547"/>
                    <a:pt x="165975" y="182907"/>
                    <a:pt x="165431" y="183817"/>
                  </a:cubicBezTo>
                  <a:lnTo>
                    <a:pt x="152461" y="201807"/>
                  </a:lnTo>
                  <a:cubicBezTo>
                    <a:pt x="151856" y="202638"/>
                    <a:pt x="151856" y="203764"/>
                    <a:pt x="152461" y="204596"/>
                  </a:cubicBezTo>
                  <a:lnTo>
                    <a:pt x="166407" y="219936"/>
                  </a:lnTo>
                  <a:cubicBezTo>
                    <a:pt x="161862" y="228771"/>
                    <a:pt x="158442" y="238141"/>
                    <a:pt x="156226" y="247827"/>
                  </a:cubicBezTo>
                  <a:lnTo>
                    <a:pt x="136005" y="250476"/>
                  </a:lnTo>
                  <a:cubicBezTo>
                    <a:pt x="134934" y="250610"/>
                    <a:pt x="134112" y="251491"/>
                    <a:pt x="134053" y="252568"/>
                  </a:cubicBezTo>
                  <a:lnTo>
                    <a:pt x="131822" y="274602"/>
                  </a:lnTo>
                  <a:cubicBezTo>
                    <a:pt x="131704" y="275657"/>
                    <a:pt x="132346" y="276648"/>
                    <a:pt x="133356" y="276973"/>
                  </a:cubicBezTo>
                  <a:lnTo>
                    <a:pt x="152879" y="283667"/>
                  </a:lnTo>
                  <a:cubicBezTo>
                    <a:pt x="153290" y="293547"/>
                    <a:pt x="154929" y="303338"/>
                    <a:pt x="157760" y="312813"/>
                  </a:cubicBezTo>
                  <a:lnTo>
                    <a:pt x="141583" y="325225"/>
                  </a:lnTo>
                  <a:cubicBezTo>
                    <a:pt x="140979" y="326056"/>
                    <a:pt x="140979" y="327183"/>
                    <a:pt x="141583" y="328014"/>
                  </a:cubicBezTo>
                  <a:lnTo>
                    <a:pt x="150648" y="348235"/>
                  </a:lnTo>
                  <a:cubicBezTo>
                    <a:pt x="151121" y="349157"/>
                    <a:pt x="152138" y="349665"/>
                    <a:pt x="153159" y="349490"/>
                  </a:cubicBezTo>
                  <a:lnTo>
                    <a:pt x="173379" y="345446"/>
                  </a:lnTo>
                  <a:cubicBezTo>
                    <a:pt x="178714" y="353840"/>
                    <a:pt x="185034" y="361565"/>
                    <a:pt x="192206" y="368456"/>
                  </a:cubicBezTo>
                  <a:lnTo>
                    <a:pt x="184396" y="387282"/>
                  </a:lnTo>
                  <a:cubicBezTo>
                    <a:pt x="183964" y="388250"/>
                    <a:pt x="184323" y="389388"/>
                    <a:pt x="185233" y="389932"/>
                  </a:cubicBezTo>
                  <a:lnTo>
                    <a:pt x="203223" y="402901"/>
                  </a:lnTo>
                  <a:cubicBezTo>
                    <a:pt x="204054" y="403506"/>
                    <a:pt x="205181" y="403506"/>
                    <a:pt x="206012" y="402901"/>
                  </a:cubicBezTo>
                  <a:lnTo>
                    <a:pt x="221213" y="388956"/>
                  </a:lnTo>
                  <a:cubicBezTo>
                    <a:pt x="230063" y="393601"/>
                    <a:pt x="239423" y="397205"/>
                    <a:pt x="249104" y="399694"/>
                  </a:cubicBezTo>
                  <a:close/>
                  <a:moveTo>
                    <a:pt x="269883" y="369293"/>
                  </a:moveTo>
                  <a:cubicBezTo>
                    <a:pt x="320385" y="374357"/>
                    <a:pt x="365431" y="337523"/>
                    <a:pt x="370496" y="287021"/>
                  </a:cubicBezTo>
                  <a:cubicBezTo>
                    <a:pt x="375560" y="236518"/>
                    <a:pt x="338726" y="191472"/>
                    <a:pt x="288223" y="186408"/>
                  </a:cubicBezTo>
                  <a:cubicBezTo>
                    <a:pt x="237721" y="181343"/>
                    <a:pt x="192675" y="218178"/>
                    <a:pt x="187610" y="268680"/>
                  </a:cubicBezTo>
                  <a:cubicBezTo>
                    <a:pt x="187608" y="268702"/>
                    <a:pt x="187606" y="268723"/>
                    <a:pt x="187604" y="268746"/>
                  </a:cubicBezTo>
                  <a:cubicBezTo>
                    <a:pt x="182578" y="319226"/>
                    <a:pt x="219406" y="364231"/>
                    <a:pt x="269883" y="369293"/>
                  </a:cubicBezTo>
                  <a:close/>
                  <a:moveTo>
                    <a:pt x="252451" y="499405"/>
                  </a:moveTo>
                  <a:lnTo>
                    <a:pt x="301679" y="446691"/>
                  </a:lnTo>
                  <a:cubicBezTo>
                    <a:pt x="303213" y="445017"/>
                    <a:pt x="305165" y="446691"/>
                    <a:pt x="305165" y="448782"/>
                  </a:cubicBezTo>
                  <a:lnTo>
                    <a:pt x="305165" y="488248"/>
                  </a:lnTo>
                  <a:cubicBezTo>
                    <a:pt x="400265" y="476418"/>
                    <a:pt x="475427" y="401944"/>
                    <a:pt x="488131" y="306956"/>
                  </a:cubicBezTo>
                  <a:cubicBezTo>
                    <a:pt x="499984" y="317973"/>
                    <a:pt x="503471" y="315881"/>
                    <a:pt x="514627" y="305422"/>
                  </a:cubicBezTo>
                  <a:cubicBezTo>
                    <a:pt x="501989" y="415166"/>
                    <a:pt x="415229" y="501637"/>
                    <a:pt x="305444" y="513908"/>
                  </a:cubicBezTo>
                  <a:lnTo>
                    <a:pt x="305444" y="553653"/>
                  </a:lnTo>
                  <a:cubicBezTo>
                    <a:pt x="305444" y="555605"/>
                    <a:pt x="303492" y="557279"/>
                    <a:pt x="301957" y="555605"/>
                  </a:cubicBezTo>
                  <a:lnTo>
                    <a:pt x="252451" y="502752"/>
                  </a:lnTo>
                  <a:cubicBezTo>
                    <a:pt x="251371" y="501620"/>
                    <a:pt x="251371" y="499839"/>
                    <a:pt x="252451" y="498707"/>
                  </a:cubicBezTo>
                  <a:close/>
                  <a:moveTo>
                    <a:pt x="57213" y="252568"/>
                  </a:moveTo>
                  <a:lnTo>
                    <a:pt x="109927" y="301796"/>
                  </a:lnTo>
                  <a:cubicBezTo>
                    <a:pt x="111461" y="303330"/>
                    <a:pt x="109927" y="305282"/>
                    <a:pt x="107835" y="305282"/>
                  </a:cubicBezTo>
                  <a:lnTo>
                    <a:pt x="69485" y="305282"/>
                  </a:lnTo>
                  <a:cubicBezTo>
                    <a:pt x="81744" y="399736"/>
                    <a:pt x="155724" y="474287"/>
                    <a:pt x="250080" y="487272"/>
                  </a:cubicBezTo>
                  <a:cubicBezTo>
                    <a:pt x="239760" y="498289"/>
                    <a:pt x="238505" y="501218"/>
                    <a:pt x="249243" y="513490"/>
                  </a:cubicBezTo>
                  <a:cubicBezTo>
                    <a:pt x="140799" y="499865"/>
                    <a:pt x="55723" y="413868"/>
                    <a:pt x="43267" y="305283"/>
                  </a:cubicBezTo>
                  <a:lnTo>
                    <a:pt x="2407" y="305282"/>
                  </a:lnTo>
                  <a:cubicBezTo>
                    <a:pt x="315" y="305282"/>
                    <a:pt x="-1219" y="303330"/>
                    <a:pt x="315" y="301796"/>
                  </a:cubicBezTo>
                  <a:lnTo>
                    <a:pt x="53030" y="252568"/>
                  </a:lnTo>
                  <a:cubicBezTo>
                    <a:pt x="54252" y="251589"/>
                    <a:pt x="55990" y="251589"/>
                    <a:pt x="57213" y="252568"/>
                  </a:cubicBezTo>
                  <a:close/>
                  <a:moveTo>
                    <a:pt x="303352" y="57330"/>
                  </a:moveTo>
                  <a:lnTo>
                    <a:pt x="254124" y="110045"/>
                  </a:lnTo>
                  <a:cubicBezTo>
                    <a:pt x="252590" y="111718"/>
                    <a:pt x="250498" y="110045"/>
                    <a:pt x="250498" y="107953"/>
                  </a:cubicBezTo>
                  <a:lnTo>
                    <a:pt x="250498" y="68766"/>
                  </a:lnTo>
                  <a:cubicBezTo>
                    <a:pt x="155758" y="81444"/>
                    <a:pt x="81376" y="156228"/>
                    <a:pt x="69206" y="251034"/>
                  </a:cubicBezTo>
                  <a:cubicBezTo>
                    <a:pt x="59444" y="242249"/>
                    <a:pt x="55260" y="237089"/>
                    <a:pt x="43267" y="248524"/>
                  </a:cubicBezTo>
                  <a:cubicBezTo>
                    <a:pt x="56771" y="140490"/>
                    <a:pt x="142123" y="55541"/>
                    <a:pt x="250219" y="42549"/>
                  </a:cubicBezTo>
                  <a:lnTo>
                    <a:pt x="250219" y="2525"/>
                  </a:lnTo>
                  <a:cubicBezTo>
                    <a:pt x="250219" y="572"/>
                    <a:pt x="252311" y="-1101"/>
                    <a:pt x="253845" y="572"/>
                  </a:cubicBezTo>
                  <a:lnTo>
                    <a:pt x="303073" y="53287"/>
                  </a:lnTo>
                  <a:cubicBezTo>
                    <a:pt x="304561" y="54248"/>
                    <a:pt x="304988" y="56234"/>
                    <a:pt x="304026" y="57722"/>
                  </a:cubicBezTo>
                  <a:cubicBezTo>
                    <a:pt x="303989" y="57779"/>
                    <a:pt x="303950" y="57834"/>
                    <a:pt x="303910" y="57889"/>
                  </a:cubicBezTo>
                  <a:close/>
                </a:path>
              </a:pathLst>
            </a:custGeom>
            <a:solidFill>
              <a:srgbClr val="FFFFFF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2A54DE2-5BF4-4864-B02D-C0F9A0FB76D6}"/>
                </a:ext>
              </a:extLst>
            </p:cNvPr>
            <p:cNvSpPr/>
            <p:nvPr/>
          </p:nvSpPr>
          <p:spPr>
            <a:xfrm>
              <a:off x="5073115" y="2197473"/>
              <a:ext cx="517241" cy="609086"/>
            </a:xfrm>
            <a:custGeom>
              <a:avLst/>
              <a:gdLst>
                <a:gd name="connsiteX0" fmla="*/ 306914 w 517241"/>
                <a:gd name="connsiteY0" fmla="*/ 290232 h 609086"/>
                <a:gd name="connsiteX1" fmla="*/ 383754 w 517241"/>
                <a:gd name="connsiteY1" fmla="*/ 213392 h 609086"/>
                <a:gd name="connsiteX2" fmla="*/ 389890 w 517241"/>
                <a:gd name="connsiteY2" fmla="*/ 239331 h 609086"/>
                <a:gd name="connsiteX3" fmla="*/ 321696 w 517241"/>
                <a:gd name="connsiteY3" fmla="*/ 307525 h 609086"/>
                <a:gd name="connsiteX4" fmla="*/ 306914 w 517241"/>
                <a:gd name="connsiteY4" fmla="*/ 290232 h 609086"/>
                <a:gd name="connsiteX5" fmla="*/ 105401 w 517241"/>
                <a:gd name="connsiteY5" fmla="*/ 283817 h 609086"/>
                <a:gd name="connsiteX6" fmla="*/ 286735 w 517241"/>
                <a:gd name="connsiteY6" fmla="*/ 411665 h 609086"/>
                <a:gd name="connsiteX7" fmla="*/ 414583 w 517241"/>
                <a:gd name="connsiteY7" fmla="*/ 230330 h 609086"/>
                <a:gd name="connsiteX8" fmla="*/ 233248 w 517241"/>
                <a:gd name="connsiteY8" fmla="*/ 102482 h 609086"/>
                <a:gd name="connsiteX9" fmla="*/ 233002 w 517241"/>
                <a:gd name="connsiteY9" fmla="*/ 102525 h 609086"/>
                <a:gd name="connsiteX10" fmla="*/ 105400 w 517241"/>
                <a:gd name="connsiteY10" fmla="*/ 283817 h 609086"/>
                <a:gd name="connsiteX11" fmla="*/ 58265 w 517241"/>
                <a:gd name="connsiteY11" fmla="*/ 512385 h 609086"/>
                <a:gd name="connsiteX12" fmla="*/ 13360 w 517241"/>
                <a:gd name="connsiteY12" fmla="*/ 578208 h 609086"/>
                <a:gd name="connsiteX13" fmla="*/ 14881 w 517241"/>
                <a:gd name="connsiteY13" fmla="*/ 586751 h 609086"/>
                <a:gd name="connsiteX14" fmla="*/ 15034 w 517241"/>
                <a:gd name="connsiteY14" fmla="*/ 586854 h 609086"/>
                <a:gd name="connsiteX15" fmla="*/ 45713 w 517241"/>
                <a:gd name="connsiteY15" fmla="*/ 607912 h 609086"/>
                <a:gd name="connsiteX16" fmla="*/ 54499 w 517241"/>
                <a:gd name="connsiteY16" fmla="*/ 606239 h 609086"/>
                <a:gd name="connsiteX17" fmla="*/ 118510 w 517241"/>
                <a:gd name="connsiteY17" fmla="*/ 512385 h 609086"/>
                <a:gd name="connsiteX18" fmla="*/ 471472 w 517241"/>
                <a:gd name="connsiteY18" fmla="*/ 512385 h 609086"/>
                <a:gd name="connsiteX19" fmla="*/ 471472 w 517241"/>
                <a:gd name="connsiteY19" fmla="*/ 516987 h 609086"/>
                <a:gd name="connsiteX20" fmla="*/ 516934 w 517241"/>
                <a:gd name="connsiteY20" fmla="*/ 504994 h 609086"/>
                <a:gd name="connsiteX21" fmla="*/ 471472 w 517241"/>
                <a:gd name="connsiteY21" fmla="*/ 492861 h 609086"/>
                <a:gd name="connsiteX22" fmla="*/ 471472 w 517241"/>
                <a:gd name="connsiteY22" fmla="*/ 498439 h 609086"/>
                <a:gd name="connsiteX23" fmla="*/ 128690 w 517241"/>
                <a:gd name="connsiteY23" fmla="*/ 498439 h 609086"/>
                <a:gd name="connsiteX24" fmla="*/ 155604 w 517241"/>
                <a:gd name="connsiteY24" fmla="*/ 459113 h 609086"/>
                <a:gd name="connsiteX25" fmla="*/ 153931 w 517241"/>
                <a:gd name="connsiteY25" fmla="*/ 450327 h 609086"/>
                <a:gd name="connsiteX26" fmla="*/ 151281 w 517241"/>
                <a:gd name="connsiteY26" fmla="*/ 448514 h 609086"/>
                <a:gd name="connsiteX27" fmla="*/ 183357 w 517241"/>
                <a:gd name="connsiteY27" fmla="*/ 400821 h 609086"/>
                <a:gd name="connsiteX28" fmla="*/ 157418 w 517241"/>
                <a:gd name="connsiteY28" fmla="*/ 383528 h 609086"/>
                <a:gd name="connsiteX29" fmla="*/ 125482 w 517241"/>
                <a:gd name="connsiteY29" fmla="*/ 430943 h 609086"/>
                <a:gd name="connsiteX30" fmla="*/ 123669 w 517241"/>
                <a:gd name="connsiteY30" fmla="*/ 428712 h 609086"/>
                <a:gd name="connsiteX31" fmla="*/ 115126 w 517241"/>
                <a:gd name="connsiteY31" fmla="*/ 430233 h 609086"/>
                <a:gd name="connsiteX32" fmla="*/ 115023 w 517241"/>
                <a:gd name="connsiteY32" fmla="*/ 430385 h 609086"/>
                <a:gd name="connsiteX33" fmla="*/ 67887 w 517241"/>
                <a:gd name="connsiteY33" fmla="*/ 498439 h 609086"/>
                <a:gd name="connsiteX34" fmla="*/ 19078 w 517241"/>
                <a:gd name="connsiteY34" fmla="*/ 498439 h 609086"/>
                <a:gd name="connsiteX35" fmla="*/ 19078 w 517241"/>
                <a:gd name="connsiteY35" fmla="*/ 45348 h 609086"/>
                <a:gd name="connsiteX36" fmla="*/ 23820 w 517241"/>
                <a:gd name="connsiteY36" fmla="*/ 45348 h 609086"/>
                <a:gd name="connsiteX37" fmla="*/ 11686 w 517241"/>
                <a:gd name="connsiteY37" fmla="*/ -114 h 609086"/>
                <a:gd name="connsiteX38" fmla="*/ -307 w 517241"/>
                <a:gd name="connsiteY38" fmla="*/ 45348 h 609086"/>
                <a:gd name="connsiteX39" fmla="*/ 4295 w 517241"/>
                <a:gd name="connsiteY39" fmla="*/ 45348 h 609086"/>
                <a:gd name="connsiteX40" fmla="*/ 4295 w 517241"/>
                <a:gd name="connsiteY40" fmla="*/ 512385 h 609086"/>
                <a:gd name="connsiteX41" fmla="*/ 127156 w 517241"/>
                <a:gd name="connsiteY41" fmla="*/ 279355 h 609086"/>
                <a:gd name="connsiteX42" fmla="*/ 283630 w 517241"/>
                <a:gd name="connsiteY42" fmla="*/ 389413 h 609086"/>
                <a:gd name="connsiteX43" fmla="*/ 393688 w 517241"/>
                <a:gd name="connsiteY43" fmla="*/ 232939 h 609086"/>
                <a:gd name="connsiteX44" fmla="*/ 237214 w 517241"/>
                <a:gd name="connsiteY44" fmla="*/ 122881 h 609086"/>
                <a:gd name="connsiteX45" fmla="*/ 237186 w 517241"/>
                <a:gd name="connsiteY45" fmla="*/ 122886 h 609086"/>
                <a:gd name="connsiteX46" fmla="*/ 127156 w 517241"/>
                <a:gd name="connsiteY46" fmla="*/ 279355 h 609086"/>
                <a:gd name="connsiteX47" fmla="*/ 199951 w 517241"/>
                <a:gd name="connsiteY47" fmla="*/ 218273 h 609086"/>
                <a:gd name="connsiteX48" fmla="*/ 219056 w 517241"/>
                <a:gd name="connsiteY48" fmla="*/ 237099 h 609086"/>
                <a:gd name="connsiteX49" fmla="*/ 200229 w 517241"/>
                <a:gd name="connsiteY49" fmla="*/ 256204 h 609086"/>
                <a:gd name="connsiteX50" fmla="*/ 181125 w 517241"/>
                <a:gd name="connsiteY50" fmla="*/ 237378 h 609086"/>
                <a:gd name="connsiteX51" fmla="*/ 181124 w 517241"/>
                <a:gd name="connsiteY51" fmla="*/ 237239 h 609086"/>
                <a:gd name="connsiteX52" fmla="*/ 199950 w 517241"/>
                <a:gd name="connsiteY52" fmla="*/ 218273 h 609086"/>
                <a:gd name="connsiteX53" fmla="*/ 298546 w 517241"/>
                <a:gd name="connsiteY53" fmla="*/ 292882 h 609086"/>
                <a:gd name="connsiteX54" fmla="*/ 279581 w 517241"/>
                <a:gd name="connsiteY54" fmla="*/ 311848 h 609086"/>
                <a:gd name="connsiteX55" fmla="*/ 298546 w 517241"/>
                <a:gd name="connsiteY55" fmla="*/ 330814 h 609086"/>
                <a:gd name="connsiteX56" fmla="*/ 317512 w 517241"/>
                <a:gd name="connsiteY56" fmla="*/ 311848 h 609086"/>
                <a:gd name="connsiteX57" fmla="*/ 298546 w 517241"/>
                <a:gd name="connsiteY57" fmla="*/ 292882 h 609086"/>
                <a:gd name="connsiteX58" fmla="*/ 445393 w 517241"/>
                <a:gd name="connsiteY58" fmla="*/ 149801 h 609086"/>
                <a:gd name="connsiteX59" fmla="*/ 464359 w 517241"/>
                <a:gd name="connsiteY59" fmla="*/ 168767 h 609086"/>
                <a:gd name="connsiteX60" fmla="*/ 445393 w 517241"/>
                <a:gd name="connsiteY60" fmla="*/ 187733 h 609086"/>
                <a:gd name="connsiteX61" fmla="*/ 426428 w 517241"/>
                <a:gd name="connsiteY61" fmla="*/ 168767 h 609086"/>
                <a:gd name="connsiteX62" fmla="*/ 445393 w 517241"/>
                <a:gd name="connsiteY62" fmla="*/ 149801 h 609086"/>
                <a:gd name="connsiteX63" fmla="*/ 90758 w 517241"/>
                <a:gd name="connsiteY63" fmla="*/ 351314 h 609086"/>
                <a:gd name="connsiteX64" fmla="*/ 109724 w 517241"/>
                <a:gd name="connsiteY64" fmla="*/ 370280 h 609086"/>
                <a:gd name="connsiteX65" fmla="*/ 90758 w 517241"/>
                <a:gd name="connsiteY65" fmla="*/ 389246 h 609086"/>
                <a:gd name="connsiteX66" fmla="*/ 71792 w 517241"/>
                <a:gd name="connsiteY66" fmla="*/ 370280 h 609086"/>
                <a:gd name="connsiteX67" fmla="*/ 90758 w 517241"/>
                <a:gd name="connsiteY67" fmla="*/ 351314 h 609086"/>
                <a:gd name="connsiteX68" fmla="*/ 407043 w 517241"/>
                <a:gd name="connsiteY68" fmla="*/ 190661 h 609086"/>
                <a:gd name="connsiteX69" fmla="*/ 422662 w 517241"/>
                <a:gd name="connsiteY69" fmla="*/ 175042 h 609086"/>
                <a:gd name="connsiteX70" fmla="*/ 438421 w 517241"/>
                <a:gd name="connsiteY70" fmla="*/ 191358 h 609086"/>
                <a:gd name="connsiteX71" fmla="*/ 415550 w 517241"/>
                <a:gd name="connsiteY71" fmla="*/ 214229 h 609086"/>
                <a:gd name="connsiteX72" fmla="*/ 407043 w 517241"/>
                <a:gd name="connsiteY72" fmla="*/ 190661 h 609086"/>
                <a:gd name="connsiteX73" fmla="*/ 275257 w 517241"/>
                <a:gd name="connsiteY73" fmla="*/ 309617 h 609086"/>
                <a:gd name="connsiteX74" fmla="*/ 211526 w 517241"/>
                <a:gd name="connsiteY74" fmla="*/ 258855 h 609086"/>
                <a:gd name="connsiteX75" fmla="*/ 223519 w 517241"/>
                <a:gd name="connsiteY75" fmla="*/ 239331 h 609086"/>
                <a:gd name="connsiteX76" fmla="*/ 288785 w 517241"/>
                <a:gd name="connsiteY76" fmla="*/ 291348 h 609086"/>
                <a:gd name="connsiteX77" fmla="*/ 274840 w 517241"/>
                <a:gd name="connsiteY77" fmla="*/ 309617 h 609086"/>
                <a:gd name="connsiteX78" fmla="*/ 193397 w 517241"/>
                <a:gd name="connsiteY78" fmla="*/ 260389 h 609086"/>
                <a:gd name="connsiteX79" fmla="*/ 145564 w 517241"/>
                <a:gd name="connsiteY79" fmla="*/ 319100 h 609086"/>
                <a:gd name="connsiteX80" fmla="*/ 135524 w 517241"/>
                <a:gd name="connsiteY80" fmla="*/ 295392 h 609086"/>
                <a:gd name="connsiteX81" fmla="*/ 177359 w 517241"/>
                <a:gd name="connsiteY81" fmla="*/ 244212 h 609086"/>
                <a:gd name="connsiteX82" fmla="*/ 193536 w 517241"/>
                <a:gd name="connsiteY82" fmla="*/ 260389 h 609086"/>
                <a:gd name="connsiteX83" fmla="*/ 124646 w 517241"/>
                <a:gd name="connsiteY83" fmla="*/ 345038 h 609086"/>
                <a:gd name="connsiteX84" fmla="*/ 112373 w 517241"/>
                <a:gd name="connsiteY84" fmla="*/ 360239 h 609086"/>
                <a:gd name="connsiteX85" fmla="*/ 94244 w 517241"/>
                <a:gd name="connsiteY85" fmla="*/ 346293 h 609086"/>
                <a:gd name="connsiteX86" fmla="*/ 112791 w 517241"/>
                <a:gd name="connsiteY86" fmla="*/ 323562 h 609086"/>
                <a:gd name="connsiteX87" fmla="*/ 124645 w 517241"/>
                <a:gd name="connsiteY87" fmla="*/ 345038 h 60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517241" h="609086">
                  <a:moveTo>
                    <a:pt x="306914" y="290232"/>
                  </a:moveTo>
                  <a:lnTo>
                    <a:pt x="383754" y="213392"/>
                  </a:lnTo>
                  <a:cubicBezTo>
                    <a:pt x="386699" y="221801"/>
                    <a:pt x="388756" y="230494"/>
                    <a:pt x="389890" y="239331"/>
                  </a:cubicBezTo>
                  <a:lnTo>
                    <a:pt x="321696" y="307525"/>
                  </a:lnTo>
                  <a:cubicBezTo>
                    <a:pt x="320061" y="299607"/>
                    <a:pt x="314482" y="293079"/>
                    <a:pt x="306914" y="290232"/>
                  </a:cubicBezTo>
                  <a:close/>
                  <a:moveTo>
                    <a:pt x="105401" y="283817"/>
                  </a:moveTo>
                  <a:cubicBezTo>
                    <a:pt x="120171" y="369196"/>
                    <a:pt x="201357" y="426435"/>
                    <a:pt x="286735" y="411665"/>
                  </a:cubicBezTo>
                  <a:cubicBezTo>
                    <a:pt x="372114" y="396895"/>
                    <a:pt x="429353" y="315708"/>
                    <a:pt x="414583" y="230330"/>
                  </a:cubicBezTo>
                  <a:cubicBezTo>
                    <a:pt x="399812" y="144951"/>
                    <a:pt x="318626" y="87712"/>
                    <a:pt x="233248" y="102482"/>
                  </a:cubicBezTo>
                  <a:cubicBezTo>
                    <a:pt x="233166" y="102497"/>
                    <a:pt x="233084" y="102511"/>
                    <a:pt x="233002" y="102525"/>
                  </a:cubicBezTo>
                  <a:cubicBezTo>
                    <a:pt x="147743" y="117414"/>
                    <a:pt x="90647" y="198535"/>
                    <a:pt x="105400" y="283817"/>
                  </a:cubicBezTo>
                  <a:close/>
                  <a:moveTo>
                    <a:pt x="58265" y="512385"/>
                  </a:moveTo>
                  <a:lnTo>
                    <a:pt x="13360" y="578208"/>
                  </a:lnTo>
                  <a:cubicBezTo>
                    <a:pt x="11421" y="580987"/>
                    <a:pt x="12102" y="584812"/>
                    <a:pt x="14881" y="586751"/>
                  </a:cubicBezTo>
                  <a:cubicBezTo>
                    <a:pt x="14932" y="586787"/>
                    <a:pt x="14983" y="586821"/>
                    <a:pt x="15034" y="586854"/>
                  </a:cubicBezTo>
                  <a:lnTo>
                    <a:pt x="45713" y="607912"/>
                  </a:lnTo>
                  <a:cubicBezTo>
                    <a:pt x="48612" y="609824"/>
                    <a:pt x="52506" y="609083"/>
                    <a:pt x="54499" y="606239"/>
                  </a:cubicBezTo>
                  <a:lnTo>
                    <a:pt x="118510" y="512385"/>
                  </a:lnTo>
                  <a:lnTo>
                    <a:pt x="471472" y="512385"/>
                  </a:lnTo>
                  <a:lnTo>
                    <a:pt x="471472" y="516987"/>
                  </a:lnTo>
                  <a:lnTo>
                    <a:pt x="516934" y="504994"/>
                  </a:lnTo>
                  <a:lnTo>
                    <a:pt x="471472" y="492861"/>
                  </a:lnTo>
                  <a:lnTo>
                    <a:pt x="471472" y="498439"/>
                  </a:lnTo>
                  <a:lnTo>
                    <a:pt x="128690" y="498439"/>
                  </a:lnTo>
                  <a:lnTo>
                    <a:pt x="155604" y="459113"/>
                  </a:lnTo>
                  <a:cubicBezTo>
                    <a:pt x="157441" y="456200"/>
                    <a:pt x="156711" y="452361"/>
                    <a:pt x="153931" y="450327"/>
                  </a:cubicBezTo>
                  <a:lnTo>
                    <a:pt x="151281" y="448514"/>
                  </a:lnTo>
                  <a:lnTo>
                    <a:pt x="183357" y="400821"/>
                  </a:lnTo>
                  <a:cubicBezTo>
                    <a:pt x="174173" y="395906"/>
                    <a:pt x="165486" y="390115"/>
                    <a:pt x="157418" y="383528"/>
                  </a:cubicBezTo>
                  <a:lnTo>
                    <a:pt x="125482" y="430943"/>
                  </a:lnTo>
                  <a:lnTo>
                    <a:pt x="123669" y="428712"/>
                  </a:lnTo>
                  <a:cubicBezTo>
                    <a:pt x="120890" y="426773"/>
                    <a:pt x="117065" y="427454"/>
                    <a:pt x="115126" y="430233"/>
                  </a:cubicBezTo>
                  <a:cubicBezTo>
                    <a:pt x="115091" y="430283"/>
                    <a:pt x="115056" y="430334"/>
                    <a:pt x="115023" y="430385"/>
                  </a:cubicBezTo>
                  <a:lnTo>
                    <a:pt x="67887" y="498439"/>
                  </a:lnTo>
                  <a:lnTo>
                    <a:pt x="19078" y="498439"/>
                  </a:lnTo>
                  <a:lnTo>
                    <a:pt x="19078" y="45348"/>
                  </a:lnTo>
                  <a:lnTo>
                    <a:pt x="23820" y="45348"/>
                  </a:lnTo>
                  <a:lnTo>
                    <a:pt x="11686" y="-114"/>
                  </a:lnTo>
                  <a:lnTo>
                    <a:pt x="-307" y="45348"/>
                  </a:lnTo>
                  <a:lnTo>
                    <a:pt x="4295" y="45348"/>
                  </a:lnTo>
                  <a:lnTo>
                    <a:pt x="4295" y="512385"/>
                  </a:lnTo>
                  <a:close/>
                  <a:moveTo>
                    <a:pt x="127156" y="279355"/>
                  </a:moveTo>
                  <a:cubicBezTo>
                    <a:pt x="139973" y="352955"/>
                    <a:pt x="210029" y="402230"/>
                    <a:pt x="283630" y="389413"/>
                  </a:cubicBezTo>
                  <a:cubicBezTo>
                    <a:pt x="357230" y="376596"/>
                    <a:pt x="406505" y="306540"/>
                    <a:pt x="393688" y="232939"/>
                  </a:cubicBezTo>
                  <a:cubicBezTo>
                    <a:pt x="380871" y="159338"/>
                    <a:pt x="310815" y="110063"/>
                    <a:pt x="237214" y="122881"/>
                  </a:cubicBezTo>
                  <a:cubicBezTo>
                    <a:pt x="237205" y="122882"/>
                    <a:pt x="237196" y="122884"/>
                    <a:pt x="237186" y="122886"/>
                  </a:cubicBezTo>
                  <a:cubicBezTo>
                    <a:pt x="163599" y="135716"/>
                    <a:pt x="114341" y="205765"/>
                    <a:pt x="127156" y="279355"/>
                  </a:cubicBezTo>
                  <a:close/>
                  <a:moveTo>
                    <a:pt x="199951" y="218273"/>
                  </a:moveTo>
                  <a:cubicBezTo>
                    <a:pt x="210426" y="218196"/>
                    <a:pt x="218979" y="226625"/>
                    <a:pt x="219056" y="237099"/>
                  </a:cubicBezTo>
                  <a:cubicBezTo>
                    <a:pt x="219132" y="247574"/>
                    <a:pt x="210704" y="256127"/>
                    <a:pt x="200229" y="256204"/>
                  </a:cubicBezTo>
                  <a:cubicBezTo>
                    <a:pt x="189755" y="256281"/>
                    <a:pt x="181202" y="247852"/>
                    <a:pt x="181125" y="237378"/>
                  </a:cubicBezTo>
                  <a:cubicBezTo>
                    <a:pt x="181125" y="237332"/>
                    <a:pt x="181124" y="237286"/>
                    <a:pt x="181124" y="237239"/>
                  </a:cubicBezTo>
                  <a:cubicBezTo>
                    <a:pt x="181124" y="226819"/>
                    <a:pt x="189530" y="218350"/>
                    <a:pt x="199950" y="218273"/>
                  </a:cubicBezTo>
                  <a:close/>
                  <a:moveTo>
                    <a:pt x="298546" y="292882"/>
                  </a:moveTo>
                  <a:cubicBezTo>
                    <a:pt x="288072" y="292882"/>
                    <a:pt x="279581" y="301373"/>
                    <a:pt x="279581" y="311848"/>
                  </a:cubicBezTo>
                  <a:cubicBezTo>
                    <a:pt x="279581" y="322323"/>
                    <a:pt x="288072" y="330814"/>
                    <a:pt x="298546" y="330814"/>
                  </a:cubicBezTo>
                  <a:cubicBezTo>
                    <a:pt x="309021" y="330814"/>
                    <a:pt x="317512" y="322323"/>
                    <a:pt x="317512" y="311848"/>
                  </a:cubicBezTo>
                  <a:cubicBezTo>
                    <a:pt x="317512" y="301373"/>
                    <a:pt x="309021" y="292882"/>
                    <a:pt x="298546" y="292882"/>
                  </a:cubicBezTo>
                  <a:close/>
                  <a:moveTo>
                    <a:pt x="445393" y="149801"/>
                  </a:moveTo>
                  <a:cubicBezTo>
                    <a:pt x="455868" y="149801"/>
                    <a:pt x="464359" y="158292"/>
                    <a:pt x="464359" y="168767"/>
                  </a:cubicBezTo>
                  <a:cubicBezTo>
                    <a:pt x="464359" y="179241"/>
                    <a:pt x="455868" y="187733"/>
                    <a:pt x="445393" y="187733"/>
                  </a:cubicBezTo>
                  <a:cubicBezTo>
                    <a:pt x="434919" y="187733"/>
                    <a:pt x="426428" y="179241"/>
                    <a:pt x="426428" y="168767"/>
                  </a:cubicBezTo>
                  <a:cubicBezTo>
                    <a:pt x="426428" y="158292"/>
                    <a:pt x="434919" y="149801"/>
                    <a:pt x="445393" y="149801"/>
                  </a:cubicBezTo>
                  <a:close/>
                  <a:moveTo>
                    <a:pt x="90758" y="351314"/>
                  </a:moveTo>
                  <a:cubicBezTo>
                    <a:pt x="101233" y="351314"/>
                    <a:pt x="109724" y="359805"/>
                    <a:pt x="109724" y="370280"/>
                  </a:cubicBezTo>
                  <a:cubicBezTo>
                    <a:pt x="109724" y="380754"/>
                    <a:pt x="101233" y="389246"/>
                    <a:pt x="90758" y="389246"/>
                  </a:cubicBezTo>
                  <a:cubicBezTo>
                    <a:pt x="80284" y="389246"/>
                    <a:pt x="71792" y="380754"/>
                    <a:pt x="71792" y="370280"/>
                  </a:cubicBezTo>
                  <a:cubicBezTo>
                    <a:pt x="71792" y="359805"/>
                    <a:pt x="80284" y="351314"/>
                    <a:pt x="90758" y="351314"/>
                  </a:cubicBezTo>
                  <a:close/>
                  <a:moveTo>
                    <a:pt x="407043" y="190661"/>
                  </a:moveTo>
                  <a:lnTo>
                    <a:pt x="422662" y="175042"/>
                  </a:lnTo>
                  <a:cubicBezTo>
                    <a:pt x="424756" y="182831"/>
                    <a:pt x="430709" y="188995"/>
                    <a:pt x="438421" y="191358"/>
                  </a:cubicBezTo>
                  <a:lnTo>
                    <a:pt x="415550" y="214229"/>
                  </a:lnTo>
                  <a:cubicBezTo>
                    <a:pt x="413301" y="206174"/>
                    <a:pt x="410457" y="198296"/>
                    <a:pt x="407043" y="190661"/>
                  </a:cubicBezTo>
                  <a:close/>
                  <a:moveTo>
                    <a:pt x="275257" y="309617"/>
                  </a:moveTo>
                  <a:lnTo>
                    <a:pt x="211526" y="258855"/>
                  </a:lnTo>
                  <a:cubicBezTo>
                    <a:pt x="218670" y="254900"/>
                    <a:pt x="223221" y="247492"/>
                    <a:pt x="223519" y="239331"/>
                  </a:cubicBezTo>
                  <a:lnTo>
                    <a:pt x="288785" y="291348"/>
                  </a:lnTo>
                  <a:cubicBezTo>
                    <a:pt x="281246" y="294560"/>
                    <a:pt x="275950" y="301498"/>
                    <a:pt x="274840" y="309617"/>
                  </a:cubicBezTo>
                  <a:close/>
                  <a:moveTo>
                    <a:pt x="193397" y="260389"/>
                  </a:moveTo>
                  <a:lnTo>
                    <a:pt x="145564" y="319100"/>
                  </a:lnTo>
                  <a:cubicBezTo>
                    <a:pt x="141459" y="311540"/>
                    <a:pt x="138096" y="303601"/>
                    <a:pt x="135524" y="295392"/>
                  </a:cubicBezTo>
                  <a:lnTo>
                    <a:pt x="177359" y="244212"/>
                  </a:lnTo>
                  <a:cubicBezTo>
                    <a:pt x="179597" y="252035"/>
                    <a:pt x="185713" y="258151"/>
                    <a:pt x="193536" y="260389"/>
                  </a:cubicBezTo>
                  <a:close/>
                  <a:moveTo>
                    <a:pt x="124646" y="345038"/>
                  </a:moveTo>
                  <a:lnTo>
                    <a:pt x="112373" y="360239"/>
                  </a:lnTo>
                  <a:cubicBezTo>
                    <a:pt x="109120" y="352790"/>
                    <a:pt x="102279" y="347527"/>
                    <a:pt x="94244" y="346293"/>
                  </a:cubicBezTo>
                  <a:lnTo>
                    <a:pt x="112791" y="323562"/>
                  </a:lnTo>
                  <a:cubicBezTo>
                    <a:pt x="116131" y="331042"/>
                    <a:pt x="120096" y="338226"/>
                    <a:pt x="124645" y="345038"/>
                  </a:cubicBezTo>
                  <a:close/>
                </a:path>
              </a:pathLst>
            </a:custGeom>
            <a:solidFill>
              <a:srgbClr val="FFFFFF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436A6F0-3E1D-491A-99CA-16EE7E906404}"/>
                </a:ext>
              </a:extLst>
            </p:cNvPr>
            <p:cNvSpPr/>
            <p:nvPr/>
          </p:nvSpPr>
          <p:spPr>
            <a:xfrm>
              <a:off x="5863816" y="4839303"/>
              <a:ext cx="406071" cy="552364"/>
            </a:xfrm>
            <a:custGeom>
              <a:avLst/>
              <a:gdLst>
                <a:gd name="connsiteX0" fmla="*/ 51858 w 406071"/>
                <a:gd name="connsiteY0" fmla="*/ 174465 h 552364"/>
                <a:gd name="connsiteX1" fmla="*/ 71382 w 406071"/>
                <a:gd name="connsiteY1" fmla="*/ 199428 h 552364"/>
                <a:gd name="connsiteX2" fmla="*/ 158402 w 406071"/>
                <a:gd name="connsiteY2" fmla="*/ 321870 h 552364"/>
                <a:gd name="connsiteX3" fmla="*/ 137903 w 406071"/>
                <a:gd name="connsiteY3" fmla="*/ 336791 h 552364"/>
                <a:gd name="connsiteX4" fmla="*/ 51858 w 406071"/>
                <a:gd name="connsiteY4" fmla="*/ 174465 h 552364"/>
                <a:gd name="connsiteX5" fmla="*/ 219205 w 406071"/>
                <a:gd name="connsiteY5" fmla="*/ 355757 h 552364"/>
                <a:gd name="connsiteX6" fmla="*/ 219205 w 406071"/>
                <a:gd name="connsiteY6" fmla="*/ 409169 h 552364"/>
                <a:gd name="connsiteX7" fmla="*/ 188804 w 406071"/>
                <a:gd name="connsiteY7" fmla="*/ 409169 h 552364"/>
                <a:gd name="connsiteX8" fmla="*/ 188804 w 406071"/>
                <a:gd name="connsiteY8" fmla="*/ 355897 h 552364"/>
                <a:gd name="connsiteX9" fmla="*/ 219205 w 406071"/>
                <a:gd name="connsiteY9" fmla="*/ 355897 h 552364"/>
                <a:gd name="connsiteX10" fmla="*/ 355871 w 406071"/>
                <a:gd name="connsiteY10" fmla="*/ 252978 h 552364"/>
                <a:gd name="connsiteX11" fmla="*/ 349178 w 406071"/>
                <a:gd name="connsiteY11" fmla="*/ 268876 h 552364"/>
                <a:gd name="connsiteX12" fmla="*/ 384739 w 406071"/>
                <a:gd name="connsiteY12" fmla="*/ 385043 h 552364"/>
                <a:gd name="connsiteX13" fmla="*/ 213906 w 406071"/>
                <a:gd name="connsiteY13" fmla="*/ 308621 h 552364"/>
                <a:gd name="connsiteX14" fmla="*/ 308317 w 406071"/>
                <a:gd name="connsiteY14" fmla="*/ 214210 h 552364"/>
                <a:gd name="connsiteX15" fmla="*/ 322263 w 406071"/>
                <a:gd name="connsiteY15" fmla="*/ 232060 h 552364"/>
                <a:gd name="connsiteX16" fmla="*/ 325889 w 406071"/>
                <a:gd name="connsiteY16" fmla="*/ 213373 h 552364"/>
                <a:gd name="connsiteX17" fmla="*/ 317521 w 406071"/>
                <a:gd name="connsiteY17" fmla="*/ 203053 h 552364"/>
                <a:gd name="connsiteX18" fmla="*/ 394640 w 406071"/>
                <a:gd name="connsiteY18" fmla="*/ 10744 h 552364"/>
                <a:gd name="connsiteX19" fmla="*/ 257137 w 406071"/>
                <a:gd name="connsiteY19" fmla="*/ 46445 h 552364"/>
                <a:gd name="connsiteX20" fmla="*/ 273314 w 406071"/>
                <a:gd name="connsiteY20" fmla="*/ 53139 h 552364"/>
                <a:gd name="connsiteX21" fmla="*/ 384878 w 406071"/>
                <a:gd name="connsiteY21" fmla="*/ 20924 h 552364"/>
                <a:gd name="connsiteX22" fmla="*/ 308457 w 406071"/>
                <a:gd name="connsiteY22" fmla="*/ 191757 h 552364"/>
                <a:gd name="connsiteX23" fmla="*/ 214045 w 406071"/>
                <a:gd name="connsiteY23" fmla="*/ 97346 h 552364"/>
                <a:gd name="connsiteX24" fmla="*/ 238310 w 406071"/>
                <a:gd name="connsiteY24" fmla="*/ 78101 h 552364"/>
                <a:gd name="connsiteX25" fmla="*/ 220181 w 406071"/>
                <a:gd name="connsiteY25" fmla="*/ 73778 h 552364"/>
                <a:gd name="connsiteX26" fmla="*/ 202749 w 406071"/>
                <a:gd name="connsiteY26" fmla="*/ 87724 h 552364"/>
                <a:gd name="connsiteX27" fmla="*/ 186712 w 406071"/>
                <a:gd name="connsiteY27" fmla="*/ 74754 h 552364"/>
                <a:gd name="connsiteX28" fmla="*/ 169001 w 406071"/>
                <a:gd name="connsiteY28" fmla="*/ 79217 h 552364"/>
                <a:gd name="connsiteX29" fmla="*/ 191593 w 406071"/>
                <a:gd name="connsiteY29" fmla="*/ 97207 h 552364"/>
                <a:gd name="connsiteX30" fmla="*/ 97181 w 406071"/>
                <a:gd name="connsiteY30" fmla="*/ 191618 h 552364"/>
                <a:gd name="connsiteX31" fmla="*/ 20760 w 406071"/>
                <a:gd name="connsiteY31" fmla="*/ 20785 h 552364"/>
                <a:gd name="connsiteX32" fmla="*/ 130511 w 406071"/>
                <a:gd name="connsiteY32" fmla="*/ 52163 h 552364"/>
                <a:gd name="connsiteX33" fmla="*/ 146828 w 406071"/>
                <a:gd name="connsiteY33" fmla="*/ 45469 h 552364"/>
                <a:gd name="connsiteX34" fmla="*/ 10580 w 406071"/>
                <a:gd name="connsiteY34" fmla="*/ 10605 h 552364"/>
                <a:gd name="connsiteX35" fmla="*/ 87699 w 406071"/>
                <a:gd name="connsiteY35" fmla="*/ 202914 h 552364"/>
                <a:gd name="connsiteX36" fmla="*/ 80726 w 406071"/>
                <a:gd name="connsiteY36" fmla="*/ 211281 h 552364"/>
                <a:gd name="connsiteX37" fmla="*/ 84212 w 406071"/>
                <a:gd name="connsiteY37" fmla="*/ 230108 h 552364"/>
                <a:gd name="connsiteX38" fmla="*/ 97181 w 406071"/>
                <a:gd name="connsiteY38" fmla="*/ 214070 h 552364"/>
                <a:gd name="connsiteX39" fmla="*/ 191593 w 406071"/>
                <a:gd name="connsiteY39" fmla="*/ 308482 h 552364"/>
                <a:gd name="connsiteX40" fmla="*/ 20760 w 406071"/>
                <a:gd name="connsiteY40" fmla="*/ 384904 h 552364"/>
                <a:gd name="connsiteX41" fmla="*/ 58273 w 406071"/>
                <a:gd name="connsiteY41" fmla="*/ 265669 h 552364"/>
                <a:gd name="connsiteX42" fmla="*/ 51719 w 406071"/>
                <a:gd name="connsiteY42" fmla="*/ 249632 h 552364"/>
                <a:gd name="connsiteX43" fmla="*/ 10580 w 406071"/>
                <a:gd name="connsiteY43" fmla="*/ 395084 h 552364"/>
                <a:gd name="connsiteX44" fmla="*/ 202749 w 406071"/>
                <a:gd name="connsiteY44" fmla="*/ 317965 h 552364"/>
                <a:gd name="connsiteX45" fmla="*/ 395058 w 406071"/>
                <a:gd name="connsiteY45" fmla="*/ 395084 h 552364"/>
                <a:gd name="connsiteX46" fmla="*/ 356011 w 406071"/>
                <a:gd name="connsiteY46" fmla="*/ 252839 h 552364"/>
                <a:gd name="connsiteX47" fmla="*/ 106386 w 406071"/>
                <a:gd name="connsiteY47" fmla="*/ 203053 h 552364"/>
                <a:gd name="connsiteX48" fmla="*/ 202610 w 406071"/>
                <a:gd name="connsiteY48" fmla="*/ 299278 h 552364"/>
                <a:gd name="connsiteX49" fmla="*/ 298834 w 406071"/>
                <a:gd name="connsiteY49" fmla="*/ 203053 h 552364"/>
                <a:gd name="connsiteX50" fmla="*/ 202610 w 406071"/>
                <a:gd name="connsiteY50" fmla="*/ 106829 h 552364"/>
                <a:gd name="connsiteX51" fmla="*/ 106386 w 406071"/>
                <a:gd name="connsiteY51" fmla="*/ 203053 h 552364"/>
                <a:gd name="connsiteX52" fmla="*/ 185875 w 406071"/>
                <a:gd name="connsiteY52" fmla="*/ 415165 h 552364"/>
                <a:gd name="connsiteX53" fmla="*/ 220460 w 406071"/>
                <a:gd name="connsiteY53" fmla="*/ 415165 h 552364"/>
                <a:gd name="connsiteX54" fmla="*/ 227433 w 406071"/>
                <a:gd name="connsiteY54" fmla="*/ 422138 h 552364"/>
                <a:gd name="connsiteX55" fmla="*/ 227433 w 406071"/>
                <a:gd name="connsiteY55" fmla="*/ 545417 h 552364"/>
                <a:gd name="connsiteX56" fmla="*/ 220460 w 406071"/>
                <a:gd name="connsiteY56" fmla="*/ 552250 h 552364"/>
                <a:gd name="connsiteX57" fmla="*/ 185875 w 406071"/>
                <a:gd name="connsiteY57" fmla="*/ 552250 h 552364"/>
                <a:gd name="connsiteX58" fmla="*/ 178902 w 406071"/>
                <a:gd name="connsiteY58" fmla="*/ 545417 h 552364"/>
                <a:gd name="connsiteX59" fmla="*/ 178902 w 406071"/>
                <a:gd name="connsiteY59" fmla="*/ 422138 h 552364"/>
                <a:gd name="connsiteX60" fmla="*/ 185875 w 406071"/>
                <a:gd name="connsiteY60" fmla="*/ 415165 h 552364"/>
                <a:gd name="connsiteX61" fmla="*/ 202052 w 406071"/>
                <a:gd name="connsiteY61" fmla="*/ 167771 h 552364"/>
                <a:gd name="connsiteX62" fmla="*/ 237194 w 406071"/>
                <a:gd name="connsiteY62" fmla="*/ 202914 h 552364"/>
                <a:gd name="connsiteX63" fmla="*/ 202052 w 406071"/>
                <a:gd name="connsiteY63" fmla="*/ 238057 h 552364"/>
                <a:gd name="connsiteX64" fmla="*/ 166909 w 406071"/>
                <a:gd name="connsiteY64" fmla="*/ 202914 h 552364"/>
                <a:gd name="connsiteX65" fmla="*/ 202052 w 406071"/>
                <a:gd name="connsiteY65" fmla="*/ 167771 h 552364"/>
                <a:gd name="connsiteX66" fmla="*/ 188106 w 406071"/>
                <a:gd name="connsiteY66" fmla="*/ 180462 h 552364"/>
                <a:gd name="connsiteX67" fmla="*/ 196751 w 406071"/>
                <a:gd name="connsiteY67" fmla="*/ 188828 h 552364"/>
                <a:gd name="connsiteX68" fmla="*/ 188385 w 406071"/>
                <a:gd name="connsiteY68" fmla="*/ 197473 h 552364"/>
                <a:gd name="connsiteX69" fmla="*/ 179740 w 406071"/>
                <a:gd name="connsiteY69" fmla="*/ 189107 h 552364"/>
                <a:gd name="connsiteX70" fmla="*/ 179739 w 406071"/>
                <a:gd name="connsiteY70" fmla="*/ 188968 h 552364"/>
                <a:gd name="connsiteX71" fmla="*/ 187965 w 406071"/>
                <a:gd name="connsiteY71" fmla="*/ 180463 h 552364"/>
                <a:gd name="connsiteX72" fmla="*/ 188106 w 406071"/>
                <a:gd name="connsiteY72" fmla="*/ 180462 h 552364"/>
                <a:gd name="connsiteX73" fmla="*/ 203028 w 406071"/>
                <a:gd name="connsiteY73" fmla="*/ 330237 h 552364"/>
                <a:gd name="connsiteX74" fmla="*/ 227712 w 406071"/>
                <a:gd name="connsiteY74" fmla="*/ 349342 h 552364"/>
                <a:gd name="connsiteX75" fmla="*/ 178763 w 406071"/>
                <a:gd name="connsiteY75" fmla="*/ 349342 h 552364"/>
                <a:gd name="connsiteX76" fmla="*/ 203028 w 406071"/>
                <a:gd name="connsiteY76" fmla="*/ 330237 h 552364"/>
                <a:gd name="connsiteX77" fmla="*/ 64549 w 406071"/>
                <a:gd name="connsiteY77" fmla="*/ 133326 h 552364"/>
                <a:gd name="connsiteX78" fmla="*/ 268851 w 406071"/>
                <a:gd name="connsiteY78" fmla="*/ 60355 h 552364"/>
                <a:gd name="connsiteX79" fmla="*/ 340811 w 406071"/>
                <a:gd name="connsiteY79" fmla="*/ 131234 h 552364"/>
                <a:gd name="connsiteX80" fmla="*/ 326865 w 406071"/>
                <a:gd name="connsiteY80" fmla="*/ 151036 h 552364"/>
                <a:gd name="connsiteX81" fmla="*/ 155811 w 406071"/>
                <a:gd name="connsiteY81" fmla="*/ 75076 h 552364"/>
                <a:gd name="connsiteX82" fmla="*/ 78913 w 406071"/>
                <a:gd name="connsiteY82" fmla="*/ 153547 h 552364"/>
                <a:gd name="connsiteX83" fmla="*/ 64967 w 406071"/>
                <a:gd name="connsiteY83" fmla="*/ 133326 h 552364"/>
                <a:gd name="connsiteX84" fmla="*/ 353919 w 406071"/>
                <a:gd name="connsiteY84" fmla="*/ 172234 h 552364"/>
                <a:gd name="connsiteX85" fmla="*/ 268991 w 406071"/>
                <a:gd name="connsiteY85" fmla="*/ 336512 h 552364"/>
                <a:gd name="connsiteX86" fmla="*/ 248212 w 406071"/>
                <a:gd name="connsiteY86" fmla="*/ 321870 h 552364"/>
                <a:gd name="connsiteX87" fmla="*/ 335371 w 406071"/>
                <a:gd name="connsiteY87" fmla="*/ 196360 h 552364"/>
                <a:gd name="connsiteX88" fmla="*/ 354198 w 406071"/>
                <a:gd name="connsiteY88" fmla="*/ 172234 h 5523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406071" h="552364">
                  <a:moveTo>
                    <a:pt x="51858" y="174465"/>
                  </a:moveTo>
                  <a:cubicBezTo>
                    <a:pt x="58273" y="182972"/>
                    <a:pt x="64828" y="191339"/>
                    <a:pt x="71382" y="199428"/>
                  </a:cubicBezTo>
                  <a:cubicBezTo>
                    <a:pt x="72211" y="254331"/>
                    <a:pt x="106824" y="303033"/>
                    <a:pt x="158402" y="321870"/>
                  </a:cubicBezTo>
                  <a:cubicBezTo>
                    <a:pt x="151709" y="326890"/>
                    <a:pt x="144457" y="331910"/>
                    <a:pt x="137903" y="336791"/>
                  </a:cubicBezTo>
                  <a:cubicBezTo>
                    <a:pt x="76408" y="307739"/>
                    <a:pt x="41384" y="241665"/>
                    <a:pt x="51858" y="174465"/>
                  </a:cubicBezTo>
                  <a:close/>
                  <a:moveTo>
                    <a:pt x="219205" y="355757"/>
                  </a:moveTo>
                  <a:lnTo>
                    <a:pt x="219205" y="409169"/>
                  </a:lnTo>
                  <a:lnTo>
                    <a:pt x="188804" y="409169"/>
                  </a:lnTo>
                  <a:lnTo>
                    <a:pt x="188804" y="355897"/>
                  </a:lnTo>
                  <a:cubicBezTo>
                    <a:pt x="198911" y="356943"/>
                    <a:pt x="209098" y="356943"/>
                    <a:pt x="219205" y="355897"/>
                  </a:cubicBezTo>
                  <a:close/>
                  <a:moveTo>
                    <a:pt x="355871" y="252978"/>
                  </a:moveTo>
                  <a:cubicBezTo>
                    <a:pt x="353780" y="258417"/>
                    <a:pt x="351688" y="263577"/>
                    <a:pt x="349178" y="268876"/>
                  </a:cubicBezTo>
                  <a:cubicBezTo>
                    <a:pt x="363123" y="290632"/>
                    <a:pt x="407888" y="361754"/>
                    <a:pt x="384739" y="385043"/>
                  </a:cubicBezTo>
                  <a:cubicBezTo>
                    <a:pt x="352664" y="417118"/>
                    <a:pt x="238590" y="329261"/>
                    <a:pt x="213906" y="308621"/>
                  </a:cubicBezTo>
                  <a:cubicBezTo>
                    <a:pt x="247635" y="279494"/>
                    <a:pt x="279189" y="247939"/>
                    <a:pt x="308317" y="214210"/>
                  </a:cubicBezTo>
                  <a:lnTo>
                    <a:pt x="322263" y="232060"/>
                  </a:lnTo>
                  <a:cubicBezTo>
                    <a:pt x="323806" y="225901"/>
                    <a:pt x="325017" y="219663"/>
                    <a:pt x="325889" y="213373"/>
                  </a:cubicBezTo>
                  <a:lnTo>
                    <a:pt x="317521" y="203053"/>
                  </a:lnTo>
                  <a:cubicBezTo>
                    <a:pt x="345412" y="168608"/>
                    <a:pt x="436337" y="52442"/>
                    <a:pt x="394640" y="10744"/>
                  </a:cubicBezTo>
                  <a:cubicBezTo>
                    <a:pt x="362984" y="-20912"/>
                    <a:pt x="288793" y="25526"/>
                    <a:pt x="257137" y="46445"/>
                  </a:cubicBezTo>
                  <a:cubicBezTo>
                    <a:pt x="262576" y="48537"/>
                    <a:pt x="267875" y="50768"/>
                    <a:pt x="273314" y="53139"/>
                  </a:cubicBezTo>
                  <a:cubicBezTo>
                    <a:pt x="296045" y="38356"/>
                    <a:pt x="362287" y="-1249"/>
                    <a:pt x="384878" y="20924"/>
                  </a:cubicBezTo>
                  <a:cubicBezTo>
                    <a:pt x="416674" y="52720"/>
                    <a:pt x="330351" y="165261"/>
                    <a:pt x="308457" y="191757"/>
                  </a:cubicBezTo>
                  <a:cubicBezTo>
                    <a:pt x="279257" y="158095"/>
                    <a:pt x="247707" y="126546"/>
                    <a:pt x="214045" y="97346"/>
                  </a:cubicBezTo>
                  <a:cubicBezTo>
                    <a:pt x="222041" y="90745"/>
                    <a:pt x="230129" y="84330"/>
                    <a:pt x="238310" y="78101"/>
                  </a:cubicBezTo>
                  <a:cubicBezTo>
                    <a:pt x="232472" y="75908"/>
                    <a:pt x="226381" y="74456"/>
                    <a:pt x="220181" y="73778"/>
                  </a:cubicBezTo>
                  <a:lnTo>
                    <a:pt x="202749" y="87724"/>
                  </a:lnTo>
                  <a:cubicBezTo>
                    <a:pt x="197450" y="83401"/>
                    <a:pt x="192151" y="78938"/>
                    <a:pt x="186712" y="74754"/>
                  </a:cubicBezTo>
                  <a:cubicBezTo>
                    <a:pt x="180638" y="75459"/>
                    <a:pt x="174684" y="76959"/>
                    <a:pt x="169001" y="79217"/>
                  </a:cubicBezTo>
                  <a:cubicBezTo>
                    <a:pt x="176718" y="85074"/>
                    <a:pt x="184248" y="91071"/>
                    <a:pt x="191593" y="97207"/>
                  </a:cubicBezTo>
                  <a:cubicBezTo>
                    <a:pt x="157897" y="126370"/>
                    <a:pt x="126345" y="157922"/>
                    <a:pt x="97181" y="191618"/>
                  </a:cubicBezTo>
                  <a:cubicBezTo>
                    <a:pt x="75148" y="165122"/>
                    <a:pt x="-11036" y="52163"/>
                    <a:pt x="20760" y="20785"/>
                  </a:cubicBezTo>
                  <a:cubicBezTo>
                    <a:pt x="42654" y="-1110"/>
                    <a:pt x="107919" y="37659"/>
                    <a:pt x="130511" y="52163"/>
                  </a:cubicBezTo>
                  <a:cubicBezTo>
                    <a:pt x="135950" y="49652"/>
                    <a:pt x="141249" y="47560"/>
                    <a:pt x="146828" y="45469"/>
                  </a:cubicBezTo>
                  <a:cubicBezTo>
                    <a:pt x="115310" y="24690"/>
                    <a:pt x="41957" y="-20773"/>
                    <a:pt x="10580" y="10605"/>
                  </a:cubicBezTo>
                  <a:cubicBezTo>
                    <a:pt x="-31257" y="52442"/>
                    <a:pt x="58971" y="168468"/>
                    <a:pt x="87699" y="202914"/>
                  </a:cubicBezTo>
                  <a:lnTo>
                    <a:pt x="80726" y="211281"/>
                  </a:lnTo>
                  <a:cubicBezTo>
                    <a:pt x="81562" y="217836"/>
                    <a:pt x="82817" y="223832"/>
                    <a:pt x="84212" y="230108"/>
                  </a:cubicBezTo>
                  <a:cubicBezTo>
                    <a:pt x="88535" y="224809"/>
                    <a:pt x="92719" y="219370"/>
                    <a:pt x="97181" y="214070"/>
                  </a:cubicBezTo>
                  <a:cubicBezTo>
                    <a:pt x="126236" y="247867"/>
                    <a:pt x="157797" y="279427"/>
                    <a:pt x="191593" y="308482"/>
                  </a:cubicBezTo>
                  <a:cubicBezTo>
                    <a:pt x="161610" y="333305"/>
                    <a:pt x="52137" y="416002"/>
                    <a:pt x="20760" y="384904"/>
                  </a:cubicBezTo>
                  <a:cubicBezTo>
                    <a:pt x="-2948" y="361196"/>
                    <a:pt x="43491" y="287285"/>
                    <a:pt x="58273" y="265669"/>
                  </a:cubicBezTo>
                  <a:cubicBezTo>
                    <a:pt x="55903" y="260370"/>
                    <a:pt x="53811" y="255070"/>
                    <a:pt x="51719" y="249632"/>
                  </a:cubicBezTo>
                  <a:cubicBezTo>
                    <a:pt x="30940" y="279754"/>
                    <a:pt x="-23029" y="361196"/>
                    <a:pt x="10580" y="395084"/>
                  </a:cubicBezTo>
                  <a:cubicBezTo>
                    <a:pt x="51719" y="436920"/>
                    <a:pt x="166212" y="348506"/>
                    <a:pt x="202749" y="317965"/>
                  </a:cubicBezTo>
                  <a:cubicBezTo>
                    <a:pt x="237195" y="346693"/>
                    <a:pt x="353361" y="436781"/>
                    <a:pt x="395058" y="395084"/>
                  </a:cubicBezTo>
                  <a:cubicBezTo>
                    <a:pt x="427970" y="362172"/>
                    <a:pt x="376371" y="282683"/>
                    <a:pt x="356011" y="252839"/>
                  </a:cubicBezTo>
                  <a:close/>
                  <a:moveTo>
                    <a:pt x="106386" y="203053"/>
                  </a:moveTo>
                  <a:cubicBezTo>
                    <a:pt x="136046" y="237455"/>
                    <a:pt x="168208" y="269618"/>
                    <a:pt x="202610" y="299278"/>
                  </a:cubicBezTo>
                  <a:cubicBezTo>
                    <a:pt x="237045" y="269653"/>
                    <a:pt x="269210" y="237488"/>
                    <a:pt x="298834" y="203053"/>
                  </a:cubicBezTo>
                  <a:cubicBezTo>
                    <a:pt x="269318" y="168518"/>
                    <a:pt x="237146" y="136344"/>
                    <a:pt x="202610" y="106829"/>
                  </a:cubicBezTo>
                  <a:cubicBezTo>
                    <a:pt x="168141" y="136417"/>
                    <a:pt x="135973" y="168585"/>
                    <a:pt x="106386" y="203053"/>
                  </a:cubicBezTo>
                  <a:close/>
                  <a:moveTo>
                    <a:pt x="185875" y="415165"/>
                  </a:moveTo>
                  <a:lnTo>
                    <a:pt x="220460" y="415165"/>
                  </a:lnTo>
                  <a:cubicBezTo>
                    <a:pt x="224311" y="415165"/>
                    <a:pt x="227433" y="418287"/>
                    <a:pt x="227433" y="422138"/>
                  </a:cubicBezTo>
                  <a:lnTo>
                    <a:pt x="227433" y="545417"/>
                  </a:lnTo>
                  <a:cubicBezTo>
                    <a:pt x="227357" y="549213"/>
                    <a:pt x="224257" y="552251"/>
                    <a:pt x="220460" y="552250"/>
                  </a:cubicBezTo>
                  <a:lnTo>
                    <a:pt x="185875" y="552250"/>
                  </a:lnTo>
                  <a:cubicBezTo>
                    <a:pt x="182078" y="552251"/>
                    <a:pt x="178978" y="549213"/>
                    <a:pt x="178902" y="545417"/>
                  </a:cubicBezTo>
                  <a:lnTo>
                    <a:pt x="178902" y="422138"/>
                  </a:lnTo>
                  <a:cubicBezTo>
                    <a:pt x="178902" y="418287"/>
                    <a:pt x="182024" y="415165"/>
                    <a:pt x="185875" y="415165"/>
                  </a:cubicBezTo>
                  <a:close/>
                  <a:moveTo>
                    <a:pt x="202052" y="167771"/>
                  </a:moveTo>
                  <a:cubicBezTo>
                    <a:pt x="221461" y="167771"/>
                    <a:pt x="237194" y="183505"/>
                    <a:pt x="237194" y="202914"/>
                  </a:cubicBezTo>
                  <a:cubicBezTo>
                    <a:pt x="237194" y="222323"/>
                    <a:pt x="221461" y="238057"/>
                    <a:pt x="202052" y="238057"/>
                  </a:cubicBezTo>
                  <a:cubicBezTo>
                    <a:pt x="182643" y="238057"/>
                    <a:pt x="166909" y="222323"/>
                    <a:pt x="166909" y="202914"/>
                  </a:cubicBezTo>
                  <a:cubicBezTo>
                    <a:pt x="166909" y="183505"/>
                    <a:pt x="182643" y="167771"/>
                    <a:pt x="202052" y="167771"/>
                  </a:cubicBezTo>
                  <a:close/>
                  <a:moveTo>
                    <a:pt x="188106" y="180462"/>
                  </a:moveTo>
                  <a:cubicBezTo>
                    <a:pt x="192804" y="180385"/>
                    <a:pt x="196675" y="184130"/>
                    <a:pt x="196751" y="188828"/>
                  </a:cubicBezTo>
                  <a:cubicBezTo>
                    <a:pt x="196828" y="193525"/>
                    <a:pt x="193083" y="197396"/>
                    <a:pt x="188385" y="197473"/>
                  </a:cubicBezTo>
                  <a:cubicBezTo>
                    <a:pt x="183687" y="197550"/>
                    <a:pt x="179817" y="193804"/>
                    <a:pt x="179740" y="189107"/>
                  </a:cubicBezTo>
                  <a:cubicBezTo>
                    <a:pt x="179739" y="189061"/>
                    <a:pt x="179739" y="189015"/>
                    <a:pt x="179739" y="188968"/>
                  </a:cubicBezTo>
                  <a:cubicBezTo>
                    <a:pt x="179662" y="184348"/>
                    <a:pt x="183345" y="180540"/>
                    <a:pt x="187965" y="180463"/>
                  </a:cubicBezTo>
                  <a:cubicBezTo>
                    <a:pt x="188012" y="180462"/>
                    <a:pt x="188059" y="180462"/>
                    <a:pt x="188106" y="180462"/>
                  </a:cubicBezTo>
                  <a:close/>
                  <a:moveTo>
                    <a:pt x="203028" y="330237"/>
                  </a:moveTo>
                  <a:cubicBezTo>
                    <a:pt x="211117" y="336791"/>
                    <a:pt x="219345" y="343206"/>
                    <a:pt x="227712" y="349342"/>
                  </a:cubicBezTo>
                  <a:cubicBezTo>
                    <a:pt x="211503" y="351992"/>
                    <a:pt x="194971" y="351992"/>
                    <a:pt x="178763" y="349342"/>
                  </a:cubicBezTo>
                  <a:cubicBezTo>
                    <a:pt x="186991" y="343206"/>
                    <a:pt x="195079" y="336791"/>
                    <a:pt x="203028" y="330237"/>
                  </a:cubicBezTo>
                  <a:close/>
                  <a:moveTo>
                    <a:pt x="64549" y="133326"/>
                  </a:moveTo>
                  <a:cubicBezTo>
                    <a:pt x="100815" y="56759"/>
                    <a:pt x="192284" y="24089"/>
                    <a:pt x="268851" y="60355"/>
                  </a:cubicBezTo>
                  <a:cubicBezTo>
                    <a:pt x="300151" y="75181"/>
                    <a:pt x="325513" y="100162"/>
                    <a:pt x="340811" y="131234"/>
                  </a:cubicBezTo>
                  <a:cubicBezTo>
                    <a:pt x="336348" y="137928"/>
                    <a:pt x="331746" y="145179"/>
                    <a:pt x="326865" y="151036"/>
                  </a:cubicBezTo>
                  <a:cubicBezTo>
                    <a:pt x="300605" y="82825"/>
                    <a:pt x="224022" y="48817"/>
                    <a:pt x="155811" y="75076"/>
                  </a:cubicBezTo>
                  <a:cubicBezTo>
                    <a:pt x="120019" y="88855"/>
                    <a:pt x="91964" y="117483"/>
                    <a:pt x="78913" y="153547"/>
                  </a:cubicBezTo>
                  <a:cubicBezTo>
                    <a:pt x="73892" y="146853"/>
                    <a:pt x="69012" y="139601"/>
                    <a:pt x="64967" y="133326"/>
                  </a:cubicBezTo>
                  <a:close/>
                  <a:moveTo>
                    <a:pt x="353919" y="172234"/>
                  </a:moveTo>
                  <a:cubicBezTo>
                    <a:pt x="365510" y="239821"/>
                    <a:pt x="330836" y="306890"/>
                    <a:pt x="268991" y="336512"/>
                  </a:cubicBezTo>
                  <a:cubicBezTo>
                    <a:pt x="262018" y="331771"/>
                    <a:pt x="255045" y="326890"/>
                    <a:pt x="248212" y="321870"/>
                  </a:cubicBezTo>
                  <a:cubicBezTo>
                    <a:pt x="301030" y="302865"/>
                    <a:pt x="336013" y="252489"/>
                    <a:pt x="335371" y="196360"/>
                  </a:cubicBezTo>
                  <a:cubicBezTo>
                    <a:pt x="342065" y="188550"/>
                    <a:pt x="348201" y="180462"/>
                    <a:pt x="354198" y="172234"/>
                  </a:cubicBezTo>
                  <a:close/>
                </a:path>
              </a:pathLst>
            </a:custGeom>
            <a:solidFill>
              <a:srgbClr val="FFFFFF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F27A249-D703-4F97-BFF2-DCF9CCB26D92}"/>
                </a:ext>
              </a:extLst>
            </p:cNvPr>
            <p:cNvSpPr/>
            <p:nvPr/>
          </p:nvSpPr>
          <p:spPr>
            <a:xfrm>
              <a:off x="7028607" y="3927748"/>
              <a:ext cx="632534" cy="688418"/>
            </a:xfrm>
            <a:custGeom>
              <a:avLst/>
              <a:gdLst>
                <a:gd name="connsiteX0" fmla="*/ 619196 w 632534"/>
                <a:gd name="connsiteY0" fmla="*/ 637955 h 688418"/>
                <a:gd name="connsiteX1" fmla="*/ 569271 w 632534"/>
                <a:gd name="connsiteY1" fmla="*/ 679791 h 688418"/>
                <a:gd name="connsiteX2" fmla="*/ 518370 w 632534"/>
                <a:gd name="connsiteY2" fmla="*/ 675608 h 688418"/>
                <a:gd name="connsiteX3" fmla="*/ 404853 w 632534"/>
                <a:gd name="connsiteY3" fmla="*/ 541730 h 688418"/>
                <a:gd name="connsiteX4" fmla="*/ 408618 w 632534"/>
                <a:gd name="connsiteY4" fmla="*/ 491247 h 688418"/>
                <a:gd name="connsiteX5" fmla="*/ 366782 w 632534"/>
                <a:gd name="connsiteY5" fmla="*/ 441183 h 688418"/>
                <a:gd name="connsiteX6" fmla="*/ 36791 w 632534"/>
                <a:gd name="connsiteY6" fmla="*/ 366974 h 688418"/>
                <a:gd name="connsiteX7" fmla="*/ 110999 w 632534"/>
                <a:gd name="connsiteY7" fmla="*/ 36983 h 688418"/>
                <a:gd name="connsiteX8" fmla="*/ 440990 w 632534"/>
                <a:gd name="connsiteY8" fmla="*/ 111192 h 688418"/>
                <a:gd name="connsiteX9" fmla="*/ 417544 w 632534"/>
                <a:gd name="connsiteY9" fmla="*/ 398091 h 688418"/>
                <a:gd name="connsiteX10" fmla="*/ 459380 w 632534"/>
                <a:gd name="connsiteY10" fmla="*/ 448016 h 688418"/>
                <a:gd name="connsiteX11" fmla="*/ 509863 w 632534"/>
                <a:gd name="connsiteY11" fmla="*/ 452618 h 688418"/>
                <a:gd name="connsiteX12" fmla="*/ 623380 w 632534"/>
                <a:gd name="connsiteY12" fmla="*/ 586495 h 688418"/>
                <a:gd name="connsiteX13" fmla="*/ 619791 w 632534"/>
                <a:gd name="connsiteY13" fmla="*/ 637449 h 688418"/>
                <a:gd name="connsiteX14" fmla="*/ 619196 w 632534"/>
                <a:gd name="connsiteY14" fmla="*/ 637954 h 688418"/>
                <a:gd name="connsiteX15" fmla="*/ 421309 w 632534"/>
                <a:gd name="connsiteY15" fmla="*/ 505751 h 688418"/>
                <a:gd name="connsiteX16" fmla="*/ 418299 w 632534"/>
                <a:gd name="connsiteY16" fmla="*/ 529821 h 688418"/>
                <a:gd name="connsiteX17" fmla="*/ 418799 w 632534"/>
                <a:gd name="connsiteY17" fmla="*/ 530435 h 688418"/>
                <a:gd name="connsiteX18" fmla="*/ 532455 w 632534"/>
                <a:gd name="connsiteY18" fmla="*/ 664311 h 688418"/>
                <a:gd name="connsiteX19" fmla="*/ 557418 w 632534"/>
                <a:gd name="connsiteY19" fmla="*/ 666264 h 688418"/>
                <a:gd name="connsiteX20" fmla="*/ 607343 w 632534"/>
                <a:gd name="connsiteY20" fmla="*/ 624427 h 688418"/>
                <a:gd name="connsiteX21" fmla="*/ 609434 w 632534"/>
                <a:gd name="connsiteY21" fmla="*/ 599326 h 688418"/>
                <a:gd name="connsiteX22" fmla="*/ 495778 w 632534"/>
                <a:gd name="connsiteY22" fmla="*/ 465448 h 688418"/>
                <a:gd name="connsiteX23" fmla="*/ 457289 w 632534"/>
                <a:gd name="connsiteY23" fmla="*/ 474931 h 688418"/>
                <a:gd name="connsiteX24" fmla="*/ 392302 w 632534"/>
                <a:gd name="connsiteY24" fmla="*/ 398509 h 688418"/>
                <a:gd name="connsiteX25" fmla="*/ 456452 w 632534"/>
                <a:gd name="connsiteY25" fmla="*/ 207176 h 688418"/>
                <a:gd name="connsiteX26" fmla="*/ 205180 w 632534"/>
                <a:gd name="connsiteY26" fmla="*/ 21558 h 688418"/>
                <a:gd name="connsiteX27" fmla="*/ 19562 w 632534"/>
                <a:gd name="connsiteY27" fmla="*/ 272830 h 688418"/>
                <a:gd name="connsiteX28" fmla="*/ 247269 w 632534"/>
                <a:gd name="connsiteY28" fmla="*/ 460706 h 688418"/>
                <a:gd name="connsiteX29" fmla="*/ 368595 w 632534"/>
                <a:gd name="connsiteY29" fmla="*/ 417615 h 688418"/>
                <a:gd name="connsiteX30" fmla="*/ 433441 w 632534"/>
                <a:gd name="connsiteY30" fmla="*/ 494176 h 688418"/>
                <a:gd name="connsiteX31" fmla="*/ 420751 w 632534"/>
                <a:gd name="connsiteY31" fmla="*/ 505750 h 688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2534" h="688418">
                  <a:moveTo>
                    <a:pt x="619196" y="637955"/>
                  </a:moveTo>
                  <a:lnTo>
                    <a:pt x="569271" y="679791"/>
                  </a:lnTo>
                  <a:cubicBezTo>
                    <a:pt x="554034" y="692610"/>
                    <a:pt x="531310" y="690742"/>
                    <a:pt x="518370" y="675608"/>
                  </a:cubicBezTo>
                  <a:lnTo>
                    <a:pt x="404853" y="541730"/>
                  </a:lnTo>
                  <a:cubicBezTo>
                    <a:pt x="392056" y="526716"/>
                    <a:pt x="393735" y="504197"/>
                    <a:pt x="408618" y="491247"/>
                  </a:cubicBezTo>
                  <a:lnTo>
                    <a:pt x="366782" y="441183"/>
                  </a:lnTo>
                  <a:cubicBezTo>
                    <a:pt x="255165" y="511815"/>
                    <a:pt x="107423" y="478591"/>
                    <a:pt x="36791" y="366974"/>
                  </a:cubicBezTo>
                  <a:cubicBezTo>
                    <a:pt x="-33842" y="255357"/>
                    <a:pt x="-618" y="107616"/>
                    <a:pt x="110999" y="36983"/>
                  </a:cubicBezTo>
                  <a:cubicBezTo>
                    <a:pt x="222616" y="-33649"/>
                    <a:pt x="370357" y="-425"/>
                    <a:pt x="440990" y="111192"/>
                  </a:cubicBezTo>
                  <a:cubicBezTo>
                    <a:pt x="498043" y="201349"/>
                    <a:pt x="488478" y="318393"/>
                    <a:pt x="417544" y="398091"/>
                  </a:cubicBezTo>
                  <a:lnTo>
                    <a:pt x="459380" y="448016"/>
                  </a:lnTo>
                  <a:cubicBezTo>
                    <a:pt x="474663" y="435578"/>
                    <a:pt x="497082" y="437621"/>
                    <a:pt x="509863" y="452618"/>
                  </a:cubicBezTo>
                  <a:lnTo>
                    <a:pt x="623380" y="586495"/>
                  </a:lnTo>
                  <a:cubicBezTo>
                    <a:pt x="636459" y="601557"/>
                    <a:pt x="634852" y="624370"/>
                    <a:pt x="619791" y="637449"/>
                  </a:cubicBezTo>
                  <a:cubicBezTo>
                    <a:pt x="619594" y="637620"/>
                    <a:pt x="619396" y="637788"/>
                    <a:pt x="619196" y="637954"/>
                  </a:cubicBezTo>
                  <a:close/>
                  <a:moveTo>
                    <a:pt x="421309" y="505751"/>
                  </a:moveTo>
                  <a:cubicBezTo>
                    <a:pt x="413831" y="511566"/>
                    <a:pt x="412483" y="522343"/>
                    <a:pt x="418299" y="529821"/>
                  </a:cubicBezTo>
                  <a:cubicBezTo>
                    <a:pt x="418460" y="530029"/>
                    <a:pt x="418627" y="530234"/>
                    <a:pt x="418799" y="530435"/>
                  </a:cubicBezTo>
                  <a:lnTo>
                    <a:pt x="532455" y="664311"/>
                  </a:lnTo>
                  <a:cubicBezTo>
                    <a:pt x="538811" y="671741"/>
                    <a:pt x="549984" y="672615"/>
                    <a:pt x="557418" y="666264"/>
                  </a:cubicBezTo>
                  <a:lnTo>
                    <a:pt x="607343" y="624427"/>
                  </a:lnTo>
                  <a:cubicBezTo>
                    <a:pt x="614831" y="618063"/>
                    <a:pt x="615766" y="606842"/>
                    <a:pt x="609434" y="599326"/>
                  </a:cubicBezTo>
                  <a:lnTo>
                    <a:pt x="495778" y="465448"/>
                  </a:lnTo>
                  <a:cubicBezTo>
                    <a:pt x="483088" y="450387"/>
                    <a:pt x="467887" y="466145"/>
                    <a:pt x="457289" y="474931"/>
                  </a:cubicBezTo>
                  <a:lnTo>
                    <a:pt x="392302" y="398509"/>
                  </a:lnTo>
                  <a:cubicBezTo>
                    <a:pt x="442584" y="348368"/>
                    <a:pt x="466346" y="277493"/>
                    <a:pt x="456452" y="207176"/>
                  </a:cubicBezTo>
                  <a:cubicBezTo>
                    <a:pt x="438322" y="86532"/>
                    <a:pt x="325824" y="3428"/>
                    <a:pt x="205180" y="21558"/>
                  </a:cubicBezTo>
                  <a:cubicBezTo>
                    <a:pt x="84536" y="39688"/>
                    <a:pt x="1433" y="152186"/>
                    <a:pt x="19562" y="272830"/>
                  </a:cubicBezTo>
                  <a:cubicBezTo>
                    <a:pt x="36333" y="384425"/>
                    <a:pt x="134520" y="465438"/>
                    <a:pt x="247269" y="460706"/>
                  </a:cubicBezTo>
                  <a:cubicBezTo>
                    <a:pt x="290977" y="458127"/>
                    <a:pt x="333052" y="443183"/>
                    <a:pt x="368595" y="417615"/>
                  </a:cubicBezTo>
                  <a:lnTo>
                    <a:pt x="433441" y="494176"/>
                  </a:lnTo>
                  <a:cubicBezTo>
                    <a:pt x="428952" y="497739"/>
                    <a:pt x="424712" y="501607"/>
                    <a:pt x="420751" y="505750"/>
                  </a:cubicBezTo>
                  <a:close/>
                </a:path>
              </a:pathLst>
            </a:custGeom>
            <a:solidFill>
              <a:srgbClr val="FFFFFF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9E54D33-6174-4756-AC81-5CF5CEC13E44}"/>
                </a:ext>
              </a:extLst>
            </p:cNvPr>
            <p:cNvSpPr/>
            <p:nvPr/>
          </p:nvSpPr>
          <p:spPr>
            <a:xfrm>
              <a:off x="7837660" y="4212937"/>
              <a:ext cx="497816" cy="532562"/>
            </a:xfrm>
            <a:custGeom>
              <a:avLst/>
              <a:gdLst>
                <a:gd name="connsiteX0" fmla="*/ 483882 w 497816"/>
                <a:gd name="connsiteY0" fmla="*/ 359268 h 532562"/>
                <a:gd name="connsiteX1" fmla="*/ 244437 w 497816"/>
                <a:gd name="connsiteY1" fmla="*/ 13836 h 532562"/>
                <a:gd name="connsiteX2" fmla="*/ 210689 w 497816"/>
                <a:gd name="connsiteY2" fmla="*/ -109 h 532562"/>
                <a:gd name="connsiteX3" fmla="*/ -307 w 497816"/>
                <a:gd name="connsiteY3" fmla="*/ 513506 h 532562"/>
                <a:gd name="connsiteX4" fmla="*/ 40553 w 497816"/>
                <a:gd name="connsiteY4" fmla="*/ 532332 h 532562"/>
                <a:gd name="connsiteX5" fmla="*/ 454039 w 497816"/>
                <a:gd name="connsiteY5" fmla="*/ 439036 h 532562"/>
                <a:gd name="connsiteX6" fmla="*/ 497385 w 497816"/>
                <a:gd name="connsiteY6" fmla="*/ 388914 h 532562"/>
                <a:gd name="connsiteX7" fmla="*/ 483882 w 497816"/>
                <a:gd name="connsiteY7" fmla="*/ 359268 h 532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7816" h="532562">
                  <a:moveTo>
                    <a:pt x="483882" y="359268"/>
                  </a:moveTo>
                  <a:lnTo>
                    <a:pt x="244437" y="13836"/>
                  </a:lnTo>
                  <a:cubicBezTo>
                    <a:pt x="235583" y="4747"/>
                    <a:pt x="223377" y="-297"/>
                    <a:pt x="210689" y="-109"/>
                  </a:cubicBezTo>
                  <a:cubicBezTo>
                    <a:pt x="164310" y="179984"/>
                    <a:pt x="93309" y="352818"/>
                    <a:pt x="-307" y="513506"/>
                  </a:cubicBezTo>
                  <a:cubicBezTo>
                    <a:pt x="9196" y="526358"/>
                    <a:pt x="24609" y="533459"/>
                    <a:pt x="40553" y="532332"/>
                  </a:cubicBezTo>
                  <a:lnTo>
                    <a:pt x="454039" y="439036"/>
                  </a:lnTo>
                  <a:cubicBezTo>
                    <a:pt x="479850" y="437165"/>
                    <a:pt x="499256" y="414725"/>
                    <a:pt x="497385" y="388914"/>
                  </a:cubicBezTo>
                  <a:cubicBezTo>
                    <a:pt x="496575" y="377735"/>
                    <a:pt x="491784" y="367217"/>
                    <a:pt x="483882" y="359268"/>
                  </a:cubicBezTo>
                  <a:close/>
                </a:path>
              </a:pathLst>
            </a:custGeom>
            <a:solidFill>
              <a:srgbClr val="67E0C3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F91E3F6-62CF-4881-8F42-DE3F7E84326D}"/>
                </a:ext>
              </a:extLst>
            </p:cNvPr>
            <p:cNvSpPr/>
            <p:nvPr/>
          </p:nvSpPr>
          <p:spPr>
            <a:xfrm>
              <a:off x="3857796" y="4217197"/>
              <a:ext cx="480922" cy="524043"/>
            </a:xfrm>
            <a:custGeom>
              <a:avLst/>
              <a:gdLst>
                <a:gd name="connsiteX0" fmla="*/ 252885 w 480922"/>
                <a:gd name="connsiteY0" fmla="*/ 5185 h 524043"/>
                <a:gd name="connsiteX1" fmla="*/ 13440 w 480922"/>
                <a:gd name="connsiteY1" fmla="*/ 350616 h 524043"/>
                <a:gd name="connsiteX2" fmla="*/ 13395 w 480922"/>
                <a:gd name="connsiteY2" fmla="*/ 416883 h 524043"/>
                <a:gd name="connsiteX3" fmla="*/ 43423 w 480922"/>
                <a:gd name="connsiteY3" fmla="*/ 430525 h 524043"/>
                <a:gd name="connsiteX4" fmla="*/ 456769 w 480922"/>
                <a:gd name="connsiteY4" fmla="*/ 523820 h 524043"/>
                <a:gd name="connsiteX5" fmla="*/ 480616 w 480922"/>
                <a:gd name="connsiteY5" fmla="*/ 519079 h 524043"/>
                <a:gd name="connsiteX6" fmla="*/ 259300 w 480922"/>
                <a:gd name="connsiteY6" fmla="*/ -114 h 524043"/>
                <a:gd name="connsiteX7" fmla="*/ 252885 w 480922"/>
                <a:gd name="connsiteY7" fmla="*/ 5185 h 52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0922" h="524043">
                  <a:moveTo>
                    <a:pt x="252885" y="5185"/>
                  </a:moveTo>
                  <a:lnTo>
                    <a:pt x="13440" y="350616"/>
                  </a:lnTo>
                  <a:cubicBezTo>
                    <a:pt x="-4872" y="368903"/>
                    <a:pt x="-4892" y="398571"/>
                    <a:pt x="13395" y="416883"/>
                  </a:cubicBezTo>
                  <a:cubicBezTo>
                    <a:pt x="21420" y="424919"/>
                    <a:pt x="32090" y="429767"/>
                    <a:pt x="43423" y="430525"/>
                  </a:cubicBezTo>
                  <a:lnTo>
                    <a:pt x="456769" y="523820"/>
                  </a:lnTo>
                  <a:cubicBezTo>
                    <a:pt x="464998" y="524386"/>
                    <a:pt x="473229" y="522749"/>
                    <a:pt x="480616" y="519079"/>
                  </a:cubicBezTo>
                  <a:cubicBezTo>
                    <a:pt x="382985" y="357187"/>
                    <a:pt x="308490" y="182427"/>
                    <a:pt x="259300" y="-114"/>
                  </a:cubicBezTo>
                  <a:cubicBezTo>
                    <a:pt x="257001" y="1448"/>
                    <a:pt x="254853" y="3222"/>
                    <a:pt x="252885" y="5185"/>
                  </a:cubicBezTo>
                  <a:close/>
                </a:path>
              </a:pathLst>
            </a:custGeom>
            <a:solidFill>
              <a:srgbClr val="969BCD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79BF8C0-3313-48E1-8542-679EE595B174}"/>
                </a:ext>
              </a:extLst>
            </p:cNvPr>
            <p:cNvSpPr/>
            <p:nvPr/>
          </p:nvSpPr>
          <p:spPr>
            <a:xfrm>
              <a:off x="7136197" y="1816263"/>
              <a:ext cx="486889" cy="495692"/>
            </a:xfrm>
            <a:custGeom>
              <a:avLst/>
              <a:gdLst>
                <a:gd name="connsiteX0" fmla="*/ 436190 w 486889"/>
                <a:gd name="connsiteY0" fmla="*/ 495578 h 495692"/>
                <a:gd name="connsiteX1" fmla="*/ 443302 w 486889"/>
                <a:gd name="connsiteY1" fmla="*/ 480098 h 495692"/>
                <a:gd name="connsiteX2" fmla="*/ 485138 w 486889"/>
                <a:gd name="connsiteY2" fmla="*/ 58245 h 495692"/>
                <a:gd name="connsiteX3" fmla="*/ 451217 w 486889"/>
                <a:gd name="connsiteY3" fmla="*/ 1320 h 495692"/>
                <a:gd name="connsiteX4" fmla="*/ 418757 w 486889"/>
                <a:gd name="connsiteY4" fmla="*/ 4834 h 495692"/>
                <a:gd name="connsiteX5" fmla="*/ 15591 w 486889"/>
                <a:gd name="connsiteY5" fmla="*/ 123789 h 495692"/>
                <a:gd name="connsiteX6" fmla="*/ -307 w 486889"/>
                <a:gd name="connsiteY6" fmla="*/ 137735 h 495692"/>
                <a:gd name="connsiteX7" fmla="*/ 436189 w 486889"/>
                <a:gd name="connsiteY7" fmla="*/ 495578 h 495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889" h="495692">
                  <a:moveTo>
                    <a:pt x="436190" y="495578"/>
                  </a:moveTo>
                  <a:cubicBezTo>
                    <a:pt x="439526" y="490919"/>
                    <a:pt x="441940" y="485665"/>
                    <a:pt x="443302" y="480098"/>
                  </a:cubicBezTo>
                  <a:lnTo>
                    <a:pt x="485138" y="58245"/>
                  </a:lnTo>
                  <a:cubicBezTo>
                    <a:pt x="491490" y="33159"/>
                    <a:pt x="476304" y="7672"/>
                    <a:pt x="451217" y="1320"/>
                  </a:cubicBezTo>
                  <a:cubicBezTo>
                    <a:pt x="440326" y="-1438"/>
                    <a:pt x="428806" y="-191"/>
                    <a:pt x="418757" y="4834"/>
                  </a:cubicBezTo>
                  <a:lnTo>
                    <a:pt x="15591" y="123789"/>
                  </a:lnTo>
                  <a:cubicBezTo>
                    <a:pt x="9299" y="127166"/>
                    <a:pt x="3860" y="131936"/>
                    <a:pt x="-307" y="137735"/>
                  </a:cubicBezTo>
                  <a:cubicBezTo>
                    <a:pt x="161085" y="236193"/>
                    <a:pt x="307993" y="356629"/>
                    <a:pt x="436189" y="495578"/>
                  </a:cubicBezTo>
                  <a:close/>
                </a:path>
              </a:pathLst>
            </a:custGeom>
            <a:solidFill>
              <a:srgbClr val="B1EE72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B67A20A-F437-488C-8C81-ED30BD01F411}"/>
                </a:ext>
              </a:extLst>
            </p:cNvPr>
            <p:cNvSpPr/>
            <p:nvPr/>
          </p:nvSpPr>
          <p:spPr>
            <a:xfrm>
              <a:off x="4536567" y="1816253"/>
              <a:ext cx="487436" cy="496678"/>
            </a:xfrm>
            <a:custGeom>
              <a:avLst/>
              <a:gdLst>
                <a:gd name="connsiteX0" fmla="*/ 487130 w 487436"/>
                <a:gd name="connsiteY0" fmla="*/ 137745 h 496678"/>
                <a:gd name="connsiteX1" fmla="*/ 470674 w 487436"/>
                <a:gd name="connsiteY1" fmla="*/ 123800 h 496678"/>
                <a:gd name="connsiteX2" fmla="*/ 67508 w 487436"/>
                <a:gd name="connsiteY2" fmla="*/ 4844 h 496678"/>
                <a:gd name="connsiteX3" fmla="*/ 4641 w 487436"/>
                <a:gd name="connsiteY3" fmla="*/ 25796 h 496678"/>
                <a:gd name="connsiteX4" fmla="*/ 1127 w 487436"/>
                <a:gd name="connsiteY4" fmla="*/ 58256 h 496678"/>
                <a:gd name="connsiteX5" fmla="*/ 42266 w 487436"/>
                <a:gd name="connsiteY5" fmla="*/ 480109 h 496678"/>
                <a:gd name="connsiteX6" fmla="*/ 50076 w 487436"/>
                <a:gd name="connsiteY6" fmla="*/ 496564 h 496678"/>
                <a:gd name="connsiteX7" fmla="*/ 487130 w 487436"/>
                <a:gd name="connsiteY7" fmla="*/ 137745 h 496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7436" h="496678">
                  <a:moveTo>
                    <a:pt x="487130" y="137745"/>
                  </a:moveTo>
                  <a:cubicBezTo>
                    <a:pt x="482819" y="131866"/>
                    <a:pt x="477181" y="127088"/>
                    <a:pt x="470674" y="123800"/>
                  </a:cubicBezTo>
                  <a:lnTo>
                    <a:pt x="67508" y="4844"/>
                  </a:lnTo>
                  <a:cubicBezTo>
                    <a:pt x="44362" y="-6730"/>
                    <a:pt x="16216" y="2650"/>
                    <a:pt x="4641" y="25796"/>
                  </a:cubicBezTo>
                  <a:cubicBezTo>
                    <a:pt x="-384" y="35844"/>
                    <a:pt x="-1631" y="47364"/>
                    <a:pt x="1127" y="58256"/>
                  </a:cubicBezTo>
                  <a:lnTo>
                    <a:pt x="42266" y="480109"/>
                  </a:lnTo>
                  <a:cubicBezTo>
                    <a:pt x="43718" y="486070"/>
                    <a:pt x="46376" y="491670"/>
                    <a:pt x="50076" y="496564"/>
                  </a:cubicBezTo>
                  <a:cubicBezTo>
                    <a:pt x="178463" y="357319"/>
                    <a:pt x="325550" y="236561"/>
                    <a:pt x="487130" y="137745"/>
                  </a:cubicBezTo>
                  <a:close/>
                </a:path>
              </a:pathLst>
            </a:custGeom>
            <a:solidFill>
              <a:srgbClr val="6BBCC5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6D2594E-9D15-402F-B040-3B7A2AF8E423}"/>
                </a:ext>
              </a:extLst>
            </p:cNvPr>
            <p:cNvSpPr/>
            <p:nvPr/>
          </p:nvSpPr>
          <p:spPr>
            <a:xfrm>
              <a:off x="5804955" y="5701841"/>
              <a:ext cx="562842" cy="386268"/>
            </a:xfrm>
            <a:custGeom>
              <a:avLst/>
              <a:gdLst>
                <a:gd name="connsiteX0" fmla="*/ -307 w 562842"/>
                <a:gd name="connsiteY0" fmla="*/ 1420 h 386268"/>
                <a:gd name="connsiteX1" fmla="*/ 2482 w 562842"/>
                <a:gd name="connsiteY1" fmla="*/ 8951 h 386268"/>
                <a:gd name="connsiteX2" fmla="*/ 240812 w 562842"/>
                <a:gd name="connsiteY2" fmla="*/ 359542 h 386268"/>
                <a:gd name="connsiteX3" fmla="*/ 303320 w 562842"/>
                <a:gd name="connsiteY3" fmla="*/ 381539 h 386268"/>
                <a:gd name="connsiteX4" fmla="*/ 326019 w 562842"/>
                <a:gd name="connsiteY4" fmla="*/ 358008 h 386268"/>
                <a:gd name="connsiteX5" fmla="*/ 559747 w 562842"/>
                <a:gd name="connsiteY5" fmla="*/ 8811 h 386268"/>
                <a:gd name="connsiteX6" fmla="*/ 562536 w 562842"/>
                <a:gd name="connsiteY6" fmla="*/ -114 h 386268"/>
                <a:gd name="connsiteX7" fmla="*/ -306 w 562842"/>
                <a:gd name="connsiteY7" fmla="*/ 1559 h 38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62842" h="386268">
                  <a:moveTo>
                    <a:pt x="-307" y="1420"/>
                  </a:moveTo>
                  <a:cubicBezTo>
                    <a:pt x="329" y="4030"/>
                    <a:pt x="1264" y="6557"/>
                    <a:pt x="2482" y="8951"/>
                  </a:cubicBezTo>
                  <a:lnTo>
                    <a:pt x="240812" y="359542"/>
                  </a:lnTo>
                  <a:cubicBezTo>
                    <a:pt x="251999" y="382877"/>
                    <a:pt x="279984" y="392726"/>
                    <a:pt x="303320" y="381539"/>
                  </a:cubicBezTo>
                  <a:cubicBezTo>
                    <a:pt x="313466" y="376675"/>
                    <a:pt x="321524" y="368323"/>
                    <a:pt x="326019" y="358008"/>
                  </a:cubicBezTo>
                  <a:lnTo>
                    <a:pt x="559747" y="8811"/>
                  </a:lnTo>
                  <a:cubicBezTo>
                    <a:pt x="560948" y="5928"/>
                    <a:pt x="561882" y="2940"/>
                    <a:pt x="562536" y="-114"/>
                  </a:cubicBezTo>
                  <a:cubicBezTo>
                    <a:pt x="375915" y="26647"/>
                    <a:pt x="186470" y="27210"/>
                    <a:pt x="-306" y="1559"/>
                  </a:cubicBezTo>
                  <a:close/>
                </a:path>
              </a:pathLst>
            </a:custGeom>
            <a:solidFill>
              <a:srgbClr val="72C6D9"/>
            </a:solidFill>
            <a:ln w="13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7E20213-9737-4B0D-960F-E0AE2C6975F5}"/>
                </a:ext>
              </a:extLst>
            </p:cNvPr>
            <p:cNvSpPr txBox="1"/>
            <p:nvPr/>
          </p:nvSpPr>
          <p:spPr>
            <a:xfrm>
              <a:off x="8129509" y="1507340"/>
              <a:ext cx="4217513" cy="235756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en-US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Georgia" panose="02040502050405020303" pitchFamily="18" charset="0"/>
                </a:rPr>
                <a:t>Capacity Building and Engendering Budget Circular</a:t>
              </a:r>
              <a:r>
                <a:rPr lang="en-US" sz="2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Georgia" panose="02040502050405020303" pitchFamily="18" charset="0"/>
                </a:rPr>
                <a:t> </a:t>
              </a:r>
            </a:p>
            <a:p>
              <a:pPr defTabSz="1219170">
                <a:spcBef>
                  <a:spcPct val="20000"/>
                </a:spcBef>
                <a:defRPr/>
              </a:pPr>
              <a:endParaRPr lang="en-US" sz="600" b="1" dirty="0">
                <a:solidFill>
                  <a:srgbClr val="4D4D4D"/>
                </a:solidFill>
                <a:latin typeface="Candara" panose="020E0502030303020204" pitchFamily="34" charset="0"/>
              </a:endParaRP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IN" sz="1400" dirty="0"/>
                <a:t>Capacity Building of GBCs/officials </a:t>
              </a: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IN" sz="1400" dirty="0"/>
                <a:t>Directions to prepare Gender Budget based on Gender Disaggregated data, sample format</a:t>
              </a: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IN" sz="1400" dirty="0"/>
                <a:t>Directives to ensure implementation, monitoring, and impact assessment of Gender Budget</a:t>
              </a: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US" sz="1400" dirty="0"/>
                <a:t>Guidelines issued by DWECD on GRB and GBS preparation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99BFF1F-BA9A-4DC1-859A-1503FBD92D8D}"/>
                </a:ext>
              </a:extLst>
            </p:cNvPr>
            <p:cNvSpPr txBox="1"/>
            <p:nvPr/>
          </p:nvSpPr>
          <p:spPr>
            <a:xfrm>
              <a:off x="8309437" y="5021654"/>
              <a:ext cx="4055547" cy="136037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en-US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Georgia" panose="02040502050405020303" pitchFamily="18" charset="0"/>
                </a:rPr>
                <a:t>Budget Preparation</a:t>
              </a:r>
            </a:p>
            <a:p>
              <a:pPr defTabSz="1219170">
                <a:spcBef>
                  <a:spcPct val="20000"/>
                </a:spcBef>
                <a:defRPr/>
              </a:pPr>
              <a:endParaRPr lang="en-US" sz="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endParaRP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US" sz="1400" dirty="0"/>
                <a:t>Capacity building of the Budget Officers</a:t>
              </a: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US" sz="1400" dirty="0"/>
                <a:t>One on one consultations with the departments</a:t>
              </a: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US" sz="1400" dirty="0"/>
                <a:t>Integration of Gender Budget into the state’s Integrated Finance Management System (IFMS)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5C49D03-503C-46C9-9BE6-4027278B52FE}"/>
                </a:ext>
              </a:extLst>
            </p:cNvPr>
            <p:cNvSpPr txBox="1"/>
            <p:nvPr/>
          </p:nvSpPr>
          <p:spPr>
            <a:xfrm>
              <a:off x="822490" y="4924096"/>
              <a:ext cx="3412082" cy="10895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en-US" sz="1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Georgia" panose="02040502050405020303" pitchFamily="18" charset="0"/>
                </a:rPr>
                <a:t>Pre-Budget Consultation </a:t>
              </a:r>
            </a:p>
            <a:p>
              <a:pPr defTabSz="1219170">
                <a:spcBef>
                  <a:spcPct val="20000"/>
                </a:spcBef>
                <a:defRPr/>
              </a:pPr>
              <a:endParaRPr lang="en-US" sz="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endParaRP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US" sz="1400" dirty="0"/>
                <a:t>Gender Budget has been included in the pre-budget consultation for the first time in FY 2024-25</a:t>
              </a:r>
              <a:endParaRPr lang="en-US" sz="200" b="1" dirty="0">
                <a:solidFill>
                  <a:srgbClr val="4D4D4D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5BB6810-13BC-4161-87B8-67DFFF11817E}"/>
                </a:ext>
              </a:extLst>
            </p:cNvPr>
            <p:cNvSpPr txBox="1"/>
            <p:nvPr/>
          </p:nvSpPr>
          <p:spPr>
            <a:xfrm>
              <a:off x="682795" y="1786638"/>
              <a:ext cx="3412082" cy="193899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en-US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Georgia" panose="02040502050405020303" pitchFamily="18" charset="0"/>
                </a:rPr>
                <a:t>Post-Budget Analysis and Implementation </a:t>
              </a:r>
            </a:p>
            <a:p>
              <a:pPr defTabSz="1219170">
                <a:spcBef>
                  <a:spcPct val="20000"/>
                </a:spcBef>
                <a:defRPr/>
              </a:pPr>
              <a:endParaRPr lang="en-US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endParaRPr>
            </a:p>
            <a:p>
              <a:pPr algn="r" defTabSz="1219170">
                <a:spcBef>
                  <a:spcPct val="20000"/>
                </a:spcBef>
                <a:defRPr/>
              </a:pPr>
              <a:endParaRPr lang="en-US" sz="200" b="1" dirty="0">
                <a:solidFill>
                  <a:srgbClr val="4D4D4D"/>
                </a:solidFill>
                <a:latin typeface="Candara" panose="020E0502030303020204" pitchFamily="34" charset="0"/>
              </a:endParaRP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US" sz="1400" dirty="0"/>
                <a:t>Gender Budget published</a:t>
              </a: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US" sz="1400" dirty="0"/>
                <a:t>Post-Budget analysis of the allocations under Gender Budget and workshops with departments</a:t>
              </a:r>
            </a:p>
            <a:p>
              <a:pPr marL="285750" indent="-285750">
                <a:buFontTx/>
                <a:buChar char="-"/>
              </a:pPr>
              <a:endPara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 Pro Light" panose="02040302050405020303" pitchFamily="18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8FB5761-BAFF-44CA-BD91-5B6D8B4B1C5A}"/>
                </a:ext>
              </a:extLst>
            </p:cNvPr>
            <p:cNvSpPr txBox="1"/>
            <p:nvPr/>
          </p:nvSpPr>
          <p:spPr>
            <a:xfrm>
              <a:off x="4437837" y="6097998"/>
              <a:ext cx="3412083" cy="107106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1219170">
                <a:spcBef>
                  <a:spcPct val="20000"/>
                </a:spcBef>
                <a:defRPr/>
              </a:pPr>
              <a:r>
                <a:rPr lang="en-US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Georgia" panose="02040502050405020303" pitchFamily="18" charset="0"/>
                </a:rPr>
                <a:t>Budget Validation</a:t>
              </a:r>
            </a:p>
            <a:p>
              <a:pPr defTabSz="1219170">
                <a:spcBef>
                  <a:spcPct val="20000"/>
                </a:spcBef>
                <a:defRPr/>
              </a:pPr>
              <a:endParaRPr lang="en-US" sz="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endParaRPr>
            </a:p>
            <a:p>
              <a:pPr algn="r" defTabSz="1219170">
                <a:spcBef>
                  <a:spcPct val="20000"/>
                </a:spcBef>
                <a:defRPr/>
              </a:pPr>
              <a:endParaRPr lang="en-US" sz="200" b="1" dirty="0">
                <a:solidFill>
                  <a:srgbClr val="4D4D4D"/>
                </a:solidFill>
                <a:latin typeface="Candara" panose="020E0502030303020204" pitchFamily="34" charset="0"/>
              </a:endParaRPr>
            </a:p>
            <a:p>
              <a:pPr marL="176213" indent="-176213">
                <a:buFont typeface="Arial" panose="020B0604020202020204" pitchFamily="34" charset="0"/>
                <a:buChar char="•"/>
              </a:pPr>
              <a:r>
                <a:rPr lang="en-US" sz="1400" dirty="0"/>
                <a:t>Gender Budget is validated, revised, and finalized during the Budget Review Meetings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C019C4B-F9FE-4885-9EEF-DD61DF308CD5}"/>
              </a:ext>
            </a:extLst>
          </p:cNvPr>
          <p:cNvGrpSpPr/>
          <p:nvPr/>
        </p:nvGrpSpPr>
        <p:grpSpPr>
          <a:xfrm>
            <a:off x="5047555" y="2813706"/>
            <a:ext cx="1114309" cy="897405"/>
            <a:chOff x="5584511" y="3055114"/>
            <a:chExt cx="1114309" cy="897405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8F83EB3-FE55-40F1-ADCE-E212A66B4EA1}"/>
                </a:ext>
              </a:extLst>
            </p:cNvPr>
            <p:cNvSpPr txBox="1"/>
            <p:nvPr/>
          </p:nvSpPr>
          <p:spPr>
            <a:xfrm>
              <a:off x="5584511" y="3055114"/>
              <a:ext cx="11143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Gender Budget Statement</a:t>
              </a:r>
              <a:endParaRPr lang="ko-KR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E7A06DFC-8446-4A2F-A997-3DF5CF889C00}"/>
                </a:ext>
              </a:extLst>
            </p:cNvPr>
            <p:cNvGrpSpPr/>
            <p:nvPr/>
          </p:nvGrpSpPr>
          <p:grpSpPr>
            <a:xfrm>
              <a:off x="5780909" y="3858589"/>
              <a:ext cx="630182" cy="93930"/>
              <a:chOff x="1545227" y="3891820"/>
              <a:chExt cx="630182" cy="93930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FE521459-0435-4F59-8611-A5B76F2E182B}"/>
                  </a:ext>
                </a:extLst>
              </p:cNvPr>
              <p:cNvSpPr/>
              <p:nvPr/>
            </p:nvSpPr>
            <p:spPr>
              <a:xfrm>
                <a:off x="1545227" y="3891820"/>
                <a:ext cx="93930" cy="93930"/>
              </a:xfrm>
              <a:prstGeom prst="ellipse">
                <a:avLst/>
              </a:prstGeom>
              <a:solidFill>
                <a:srgbClr val="09909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D38067A0-5587-40E4-A1A3-7AC7081A0FB8}"/>
                  </a:ext>
                </a:extLst>
              </p:cNvPr>
              <p:cNvSpPr/>
              <p:nvPr/>
            </p:nvSpPr>
            <p:spPr>
              <a:xfrm>
                <a:off x="1679290" y="3891820"/>
                <a:ext cx="93930" cy="93930"/>
              </a:xfrm>
              <a:prstGeom prst="ellipse">
                <a:avLst/>
              </a:prstGeom>
              <a:solidFill>
                <a:srgbClr val="7DE31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9F97535A-2494-4E92-94D2-92A7EA2F5A8E}"/>
                  </a:ext>
                </a:extLst>
              </p:cNvPr>
              <p:cNvSpPr/>
              <p:nvPr/>
            </p:nvSpPr>
            <p:spPr>
              <a:xfrm>
                <a:off x="1813353" y="3891820"/>
                <a:ext cx="93930" cy="93930"/>
              </a:xfrm>
              <a:prstGeom prst="ellipse">
                <a:avLst/>
              </a:prstGeom>
              <a:solidFill>
                <a:srgbClr val="01CC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578D72EB-2700-483B-9E23-95E1DA84C28E}"/>
                  </a:ext>
                </a:extLst>
              </p:cNvPr>
              <p:cNvSpPr/>
              <p:nvPr/>
            </p:nvSpPr>
            <p:spPr>
              <a:xfrm>
                <a:off x="1947416" y="3891820"/>
                <a:ext cx="93930" cy="93930"/>
              </a:xfrm>
              <a:prstGeom prst="ellipse">
                <a:avLst/>
              </a:prstGeom>
              <a:solidFill>
                <a:srgbClr val="14A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3F1AD959-8945-47D0-9D1C-9CF2A145607D}"/>
                  </a:ext>
                </a:extLst>
              </p:cNvPr>
              <p:cNvSpPr/>
              <p:nvPr/>
            </p:nvSpPr>
            <p:spPr>
              <a:xfrm>
                <a:off x="2081479" y="3891820"/>
                <a:ext cx="93930" cy="93930"/>
              </a:xfrm>
              <a:prstGeom prst="ellipse">
                <a:avLst/>
              </a:prstGeom>
              <a:solidFill>
                <a:srgbClr val="5059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AB3DFCA8-EFB8-EC71-4886-3D8A68B6AB5D}"/>
              </a:ext>
            </a:extLst>
          </p:cNvPr>
          <p:cNvSpPr txBox="1"/>
          <p:nvPr/>
        </p:nvSpPr>
        <p:spPr>
          <a:xfrm>
            <a:off x="6661564" y="3475155"/>
            <a:ext cx="2295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dirty="0">
                <a:solidFill>
                  <a:schemeClr val="bg1"/>
                </a:solidFill>
              </a:rPr>
              <a:t>₹</a:t>
            </a:r>
          </a:p>
        </p:txBody>
      </p:sp>
      <p:pic>
        <p:nvPicPr>
          <p:cNvPr id="114" name="Picture 113" descr="Icon&#10;&#10;Description automatically generated">
            <a:extLst>
              <a:ext uri="{FF2B5EF4-FFF2-40B4-BE49-F238E27FC236}">
                <a16:creationId xmlns:a16="http://schemas.microsoft.com/office/drawing/2014/main" id="{A840213E-CC62-5638-430C-EDBF4D27E4BF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615" y="3132493"/>
            <a:ext cx="609086" cy="6090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8605D5-676A-ED23-2E67-64BBC2CEC466}"/>
              </a:ext>
            </a:extLst>
          </p:cNvPr>
          <p:cNvSpPr txBox="1">
            <a:spLocks/>
          </p:cNvSpPr>
          <p:nvPr/>
        </p:nvSpPr>
        <p:spPr>
          <a:xfrm>
            <a:off x="490537" y="136612"/>
            <a:ext cx="11210925" cy="4312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N" sz="2800" b="1" dirty="0">
                <a:latin typeface="Book Antiqua" panose="02040602050305030304" pitchFamily="18" charset="0"/>
              </a:rPr>
              <a:t>Integration of GRB in Budgetary Processes</a:t>
            </a:r>
            <a:endParaRPr lang="en-IN" sz="2800" b="1" i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611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0EBFC-257B-5D32-8BC3-E8E62E3D4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747" y="114752"/>
            <a:ext cx="11314545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Book Antiqua" panose="02040602050305030304" pitchFamily="18" charset="0"/>
              </a:rPr>
              <a:t>Trends in Allocations reported in the Gender Budget Statement during last 3 years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CA44B3-5503-569B-8789-DF32CDE5D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539973"/>
              </p:ext>
            </p:extLst>
          </p:nvPr>
        </p:nvGraphicFramePr>
        <p:xfrm>
          <a:off x="1130178" y="1647144"/>
          <a:ext cx="10145396" cy="2186341"/>
        </p:xfrm>
        <a:graphic>
          <a:graphicData uri="http://schemas.openxmlformats.org/drawingml/2006/table">
            <a:tbl>
              <a:tblPr firstRow="1" firstCol="1" bandRow="1"/>
              <a:tblGrid>
                <a:gridCol w="1177507">
                  <a:extLst>
                    <a:ext uri="{9D8B030D-6E8A-4147-A177-3AD203B41FA5}">
                      <a16:colId xmlns:a16="http://schemas.microsoft.com/office/drawing/2014/main" val="110793445"/>
                    </a:ext>
                  </a:extLst>
                </a:gridCol>
                <a:gridCol w="1396960">
                  <a:extLst>
                    <a:ext uri="{9D8B030D-6E8A-4147-A177-3AD203B41FA5}">
                      <a16:colId xmlns:a16="http://schemas.microsoft.com/office/drawing/2014/main" val="2679716749"/>
                    </a:ext>
                  </a:extLst>
                </a:gridCol>
                <a:gridCol w="1137471">
                  <a:extLst>
                    <a:ext uri="{9D8B030D-6E8A-4147-A177-3AD203B41FA5}">
                      <a16:colId xmlns:a16="http://schemas.microsoft.com/office/drawing/2014/main" val="2054951295"/>
                    </a:ext>
                  </a:extLst>
                </a:gridCol>
                <a:gridCol w="1273629">
                  <a:extLst>
                    <a:ext uri="{9D8B030D-6E8A-4147-A177-3AD203B41FA5}">
                      <a16:colId xmlns:a16="http://schemas.microsoft.com/office/drawing/2014/main" val="1984519139"/>
                    </a:ext>
                  </a:extLst>
                </a:gridCol>
                <a:gridCol w="1251857">
                  <a:extLst>
                    <a:ext uri="{9D8B030D-6E8A-4147-A177-3AD203B41FA5}">
                      <a16:colId xmlns:a16="http://schemas.microsoft.com/office/drawing/2014/main" val="1298891612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2843199591"/>
                    </a:ext>
                  </a:extLst>
                </a:gridCol>
                <a:gridCol w="2449286">
                  <a:extLst>
                    <a:ext uri="{9D8B030D-6E8A-4147-A177-3AD203B41FA5}">
                      <a16:colId xmlns:a16="http://schemas.microsoft.com/office/drawing/2014/main" val="2886442769"/>
                    </a:ext>
                  </a:extLst>
                </a:gridCol>
              </a:tblGrid>
              <a:tr h="501379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</a:t>
                      </a:r>
                      <a:endParaRPr lang="en-IN" sz="1600" kern="10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BE of all Schemes </a:t>
                      </a:r>
                      <a:endParaRPr lang="en-IN" sz="1600" kern="10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(Rs. Lakh)  </a:t>
                      </a:r>
                      <a:endParaRPr lang="en-IN" sz="1600" kern="10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BE of GBS Allocation of all schemes (Rs. Lakh)</a:t>
                      </a:r>
                      <a:endParaRPr lang="en-IN" sz="1600" kern="10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of total BE reported in GBS</a:t>
                      </a:r>
                      <a:endParaRPr lang="en-IN" sz="1600" kern="10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No. of Schemes/ </a:t>
                      </a:r>
                      <a:r>
                        <a:rPr lang="en-US" sz="1600" b="1" kern="100" dirty="0" err="1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Programmes</a:t>
                      </a: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/Budget Outlays reported in GBS </a:t>
                      </a:r>
                      <a:endParaRPr lang="en-IN" sz="1600" kern="10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966947"/>
                  </a:ext>
                </a:extLst>
              </a:tr>
              <a:tr h="210795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Category-I</a:t>
                      </a:r>
                      <a:endParaRPr lang="en-IN" sz="1600" kern="10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Category-II</a:t>
                      </a:r>
                      <a:endParaRPr lang="en-IN" sz="1600" kern="10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N" sz="1600" kern="10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480978"/>
                  </a:ext>
                </a:extLst>
              </a:tr>
              <a:tr h="452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2025-26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10117533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172192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1523940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1696132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16.76%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499856"/>
                  </a:ext>
                </a:extLst>
              </a:tr>
              <a:tr h="5084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2024-25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8923007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140386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1313419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1453805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16.29%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0338036"/>
                  </a:ext>
                </a:extLst>
              </a:tr>
              <a:tr h="452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7740709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202288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1189725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1392013 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17.98%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kern="1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9729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83656B5-48EB-9E10-3858-4082FDAA17AA}"/>
              </a:ext>
            </a:extLst>
          </p:cNvPr>
          <p:cNvSpPr txBox="1"/>
          <p:nvPr/>
        </p:nvSpPr>
        <p:spPr>
          <a:xfrm>
            <a:off x="1522019" y="4416994"/>
            <a:ext cx="9361714" cy="116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Gender Budget Statement is reported under two categories –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Category I- Schemes/programmes/budget outlays with 100% allocations for women.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r>
              <a:rPr lang="en-I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Category II-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Schemes/programmes/budget outlays with less than 100% allocations for women.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3962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3185E-0819-62C2-C5C6-39849EE17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525" y="186005"/>
            <a:ext cx="11289231" cy="423595"/>
          </a:xfrm>
        </p:spPr>
        <p:txBody>
          <a:bodyPr>
            <a:noAutofit/>
          </a:bodyPr>
          <a:lstStyle/>
          <a:p>
            <a:pPr algn="ctr"/>
            <a:r>
              <a:rPr lang="en-IN" sz="2400" b="1" dirty="0">
                <a:latin typeface="Book Antiqua" panose="02040602050305030304" pitchFamily="18" charset="0"/>
              </a:rPr>
              <a:t>Overview of some state Schemes/Programmes benefitting women and girls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424FA-2BB6-F8DF-DEC3-F23F11DE9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2885" y="685800"/>
            <a:ext cx="10167257" cy="537754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IN" sz="1800" dirty="0"/>
              <a:t>Destitute and Widows Pension (Rs. </a:t>
            </a:r>
            <a:r>
              <a:rPr lang="en-US" sz="1800" dirty="0"/>
              <a:t>34330</a:t>
            </a:r>
            <a:r>
              <a:rPr lang="en-IN" sz="1800" dirty="0"/>
              <a:t> lakh), Social Welfare- </a:t>
            </a:r>
            <a:r>
              <a:rPr lang="en-US" sz="1800" dirty="0"/>
              <a:t>pension of  Rs.1200-1500/month to widows, deserted destitute women, unmarried women, and wife of mentally </a:t>
            </a:r>
            <a:r>
              <a:rPr lang="en-US" sz="1800" dirty="0" err="1"/>
              <a:t>reatrded</a:t>
            </a:r>
            <a:r>
              <a:rPr lang="en-US" sz="1800" dirty="0"/>
              <a:t> person</a:t>
            </a:r>
            <a:endParaRPr lang="en-IN" sz="18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IN" sz="1800" i="1" dirty="0"/>
              <a:t>Nanda Gaura </a:t>
            </a:r>
            <a:r>
              <a:rPr lang="en-IN" sz="1800" i="1" dirty="0" err="1"/>
              <a:t>Yojna</a:t>
            </a:r>
            <a:r>
              <a:rPr lang="en-IN" sz="1800" i="1" dirty="0"/>
              <a:t> </a:t>
            </a:r>
            <a:r>
              <a:rPr lang="en-IN" sz="1800" dirty="0"/>
              <a:t>(Rs. 15784 Lakh), DWECD- Rs. 11,000 provided on the institutional delivery of girl child (first two girls) and Rs. 51000 when they pass Class 12</a:t>
            </a:r>
            <a:r>
              <a:rPr lang="en-IN" sz="1800" baseline="30000" dirty="0"/>
              <a:t>th </a:t>
            </a:r>
            <a:r>
              <a:rPr lang="en-IN" sz="1800" dirty="0"/>
              <a:t> with t</a:t>
            </a:r>
            <a:r>
              <a:rPr lang="en-US" sz="1800" dirty="0">
                <a:effectLst/>
              </a:rPr>
              <a:t>he objective to stop female feticide</a:t>
            </a:r>
            <a:r>
              <a:rPr lang="en-US" sz="1800" dirty="0"/>
              <a:t>, </a:t>
            </a:r>
            <a:r>
              <a:rPr lang="en-US" sz="1800" dirty="0">
                <a:effectLst/>
              </a:rPr>
              <a:t>child marriage</a:t>
            </a:r>
            <a:r>
              <a:rPr lang="en-US" sz="1800" dirty="0"/>
              <a:t> </a:t>
            </a:r>
            <a:r>
              <a:rPr lang="en-US" sz="1800" dirty="0">
                <a:effectLst/>
              </a:rPr>
              <a:t>and make girls self-reliant by providing higher education.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IN" sz="1800" i="1" dirty="0"/>
              <a:t>Balika Shiksha </a:t>
            </a:r>
            <a:r>
              <a:rPr lang="en-IN" sz="1800" i="1" dirty="0" err="1"/>
              <a:t>Protsahan</a:t>
            </a:r>
            <a:r>
              <a:rPr lang="en-IN" sz="1800" i="1" dirty="0"/>
              <a:t> </a:t>
            </a:r>
            <a:r>
              <a:rPr lang="en-IN" sz="1800" dirty="0"/>
              <a:t>(Cycle) </a:t>
            </a:r>
            <a:r>
              <a:rPr lang="en-IN" sz="1800" i="1" dirty="0" err="1"/>
              <a:t>Yojna</a:t>
            </a:r>
            <a:r>
              <a:rPr lang="en-IN" sz="1800" dirty="0"/>
              <a:t> (Rs. 1500 Lakh), School Education - Money provided to girl students of class 9</a:t>
            </a:r>
            <a:r>
              <a:rPr lang="en-IN" sz="1800" baseline="30000" dirty="0"/>
              <a:t>th</a:t>
            </a:r>
            <a:r>
              <a:rPr lang="en-IN" sz="1800" dirty="0"/>
              <a:t> to buy bicycle (or FD of equivalent amount in hilly districts)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IN" sz="1800" i="1" dirty="0" err="1"/>
              <a:t>Mukhyamantri</a:t>
            </a:r>
            <a:r>
              <a:rPr lang="en-IN" sz="1800" i="1" dirty="0"/>
              <a:t> Mahalaxmi Kit </a:t>
            </a:r>
            <a:r>
              <a:rPr lang="en-IN" sz="1800" i="1" dirty="0" err="1"/>
              <a:t>Yojna</a:t>
            </a:r>
            <a:r>
              <a:rPr lang="en-IN" sz="1800" dirty="0"/>
              <a:t> (Rs. 2263 Lakh), DWECD - </a:t>
            </a:r>
            <a:r>
              <a:rPr lang="en-US" sz="1800" dirty="0"/>
              <a:t>P</a:t>
            </a:r>
            <a:r>
              <a:rPr lang="en-US" sz="1800" dirty="0">
                <a:effectLst/>
              </a:rPr>
              <a:t>roviding essential nutritional kits, the program aims to improve the health and well-being of both mothers and their newborn daughters during the crucial postpartum period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IN" sz="1800" i="1" dirty="0"/>
              <a:t>Iza-Boi </a:t>
            </a:r>
            <a:r>
              <a:rPr lang="en-IN" sz="1800" i="1" dirty="0" err="1"/>
              <a:t>Sahgun</a:t>
            </a:r>
            <a:r>
              <a:rPr lang="en-IN" sz="1800" i="1" dirty="0"/>
              <a:t> </a:t>
            </a:r>
            <a:r>
              <a:rPr lang="en-IN" sz="1800" i="1" dirty="0" err="1"/>
              <a:t>Yojna</a:t>
            </a:r>
            <a:r>
              <a:rPr lang="en-IN" sz="1800" dirty="0"/>
              <a:t> (Rs.1413 lakh), Health and Family Welfare- </a:t>
            </a:r>
            <a:r>
              <a:rPr lang="en-US" sz="1800" dirty="0"/>
              <a:t>aims to ensure safe postnatal care and encourage institutional deliveries. Under this scheme, a financial incentive of ₹2,000 /- is provided to mothers who stay in government hospitals for at least 48 hours post-delivery.</a:t>
            </a:r>
            <a:endParaRPr lang="en-IN" sz="18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IN" sz="1800" i="1" dirty="0" err="1"/>
              <a:t>Mukhyamantri</a:t>
            </a:r>
            <a:r>
              <a:rPr lang="en-IN" sz="1800" i="1" dirty="0"/>
              <a:t> Mahila Swam </a:t>
            </a:r>
            <a:r>
              <a:rPr lang="en-IN" sz="1800" i="1" dirty="0" err="1"/>
              <a:t>Sahayata</a:t>
            </a:r>
            <a:r>
              <a:rPr lang="en-IN" sz="1800" i="1" dirty="0"/>
              <a:t> </a:t>
            </a:r>
            <a:r>
              <a:rPr lang="en-IN" sz="1800" i="1" dirty="0" err="1"/>
              <a:t>Samuh</a:t>
            </a:r>
            <a:r>
              <a:rPr lang="en-IN" sz="1800" i="1" dirty="0"/>
              <a:t> </a:t>
            </a:r>
            <a:r>
              <a:rPr lang="en-IN" sz="1800" i="1" dirty="0" err="1"/>
              <a:t>Sashaktikaran</a:t>
            </a:r>
            <a:r>
              <a:rPr lang="en-IN" sz="1800" i="1" dirty="0"/>
              <a:t> </a:t>
            </a:r>
            <a:r>
              <a:rPr lang="en-IN" sz="1800" i="1" dirty="0" err="1"/>
              <a:t>Yojna</a:t>
            </a:r>
            <a:r>
              <a:rPr lang="en-IN" sz="1800" i="1" dirty="0"/>
              <a:t> </a:t>
            </a:r>
            <a:r>
              <a:rPr lang="en-IN" sz="1800" dirty="0"/>
              <a:t>(Rs. 500 lakh), Rural Development-________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IN" sz="1800" i="1" dirty="0"/>
              <a:t>Mahila </a:t>
            </a:r>
            <a:r>
              <a:rPr lang="en-IN" sz="1800" i="1" dirty="0" err="1"/>
              <a:t>Udmiyon</a:t>
            </a:r>
            <a:r>
              <a:rPr lang="en-IN" sz="1800" i="1" dirty="0"/>
              <a:t> </a:t>
            </a:r>
            <a:r>
              <a:rPr lang="en-IN" sz="1800" i="1" dirty="0" err="1"/>
              <a:t>ke</a:t>
            </a:r>
            <a:r>
              <a:rPr lang="en-IN" sz="1800" i="1" dirty="0"/>
              <a:t> </a:t>
            </a:r>
            <a:r>
              <a:rPr lang="en-IN" sz="1800" i="1" dirty="0" err="1"/>
              <a:t>liye</a:t>
            </a:r>
            <a:r>
              <a:rPr lang="en-IN" sz="1800" i="1" dirty="0"/>
              <a:t> </a:t>
            </a:r>
            <a:r>
              <a:rPr lang="en-IN" sz="1800" i="1" dirty="0" err="1"/>
              <a:t>Vishesh</a:t>
            </a:r>
            <a:r>
              <a:rPr lang="en-IN" sz="1800" i="1" dirty="0"/>
              <a:t> </a:t>
            </a:r>
            <a:r>
              <a:rPr lang="en-IN" sz="1800" i="1" dirty="0" err="1"/>
              <a:t>Protsahan</a:t>
            </a:r>
            <a:r>
              <a:rPr lang="en-IN" sz="1800" i="1" dirty="0"/>
              <a:t> </a:t>
            </a:r>
            <a:r>
              <a:rPr lang="en-IN" sz="1800" i="1" dirty="0" err="1"/>
              <a:t>Yojna</a:t>
            </a:r>
            <a:r>
              <a:rPr lang="en-IN" sz="1800" dirty="0"/>
              <a:t> (Rs. 500), Industries- capital subsidy and interest subvention for women entrepreneurs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IN" sz="1800" i="1" dirty="0"/>
              <a:t>Mahila Dairy Vikas </a:t>
            </a:r>
            <a:r>
              <a:rPr lang="en-IN" sz="1800" i="1" dirty="0" err="1"/>
              <a:t>Yojna</a:t>
            </a:r>
            <a:r>
              <a:rPr lang="en-IN" sz="1800" dirty="0"/>
              <a:t> (Rs. </a:t>
            </a:r>
            <a:r>
              <a:rPr lang="en-US" sz="1800" dirty="0"/>
              <a:t>497 l</a:t>
            </a:r>
            <a:r>
              <a:rPr lang="en-IN" sz="1800" dirty="0"/>
              <a:t>akh), Dairy Development-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IN" sz="1800" i="1" dirty="0"/>
              <a:t>Silage </a:t>
            </a:r>
            <a:r>
              <a:rPr lang="en-IN" sz="1800" i="1" dirty="0" err="1"/>
              <a:t>evam</a:t>
            </a:r>
            <a:r>
              <a:rPr lang="en-IN" sz="1800" i="1" dirty="0"/>
              <a:t> </a:t>
            </a:r>
            <a:r>
              <a:rPr lang="en-IN" sz="1800" i="1" dirty="0" err="1"/>
              <a:t>dudharu</a:t>
            </a:r>
            <a:r>
              <a:rPr lang="en-IN" sz="1800" i="1" dirty="0"/>
              <a:t> </a:t>
            </a:r>
            <a:r>
              <a:rPr lang="en-IN" sz="1800" i="1" dirty="0" err="1"/>
              <a:t>pashu</a:t>
            </a:r>
            <a:r>
              <a:rPr lang="en-IN" sz="1800" i="1" dirty="0"/>
              <a:t> </a:t>
            </a:r>
            <a:r>
              <a:rPr lang="en-IN" sz="1800" i="1" dirty="0" err="1"/>
              <a:t>yojna</a:t>
            </a:r>
            <a:r>
              <a:rPr lang="en-IN" sz="1800" i="1" dirty="0"/>
              <a:t> </a:t>
            </a:r>
          </a:p>
          <a:p>
            <a:endParaRPr lang="en-IN" sz="3200" dirty="0"/>
          </a:p>
          <a:p>
            <a:endParaRPr lang="en-IN" sz="3200" dirty="0"/>
          </a:p>
          <a:p>
            <a:endParaRPr lang="en-IN" sz="3200" dirty="0"/>
          </a:p>
          <a:p>
            <a:endParaRPr lang="en-IN" sz="3200" dirty="0"/>
          </a:p>
          <a:p>
            <a:endParaRPr lang="en-IN" sz="3200" dirty="0"/>
          </a:p>
          <a:p>
            <a:endParaRPr lang="en-IN" sz="3200" dirty="0"/>
          </a:p>
          <a:p>
            <a:endParaRPr lang="en-IN" sz="3200" dirty="0"/>
          </a:p>
          <a:p>
            <a:endParaRPr lang="en-IN" sz="3200" dirty="0"/>
          </a:p>
          <a:p>
            <a:pPr marL="0" indent="0">
              <a:buNone/>
            </a:pPr>
            <a:endParaRPr lang="en-IN" sz="3200" dirty="0"/>
          </a:p>
          <a:p>
            <a:pPr marL="0" indent="0">
              <a:buNone/>
            </a:pPr>
            <a:endParaRPr lang="en-IN" sz="3200" dirty="0"/>
          </a:p>
          <a:p>
            <a:endParaRPr lang="en-IN" sz="3200" dirty="0"/>
          </a:p>
          <a:p>
            <a:endParaRPr lang="en-IN" sz="3200" dirty="0"/>
          </a:p>
          <a:p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801098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308C3D-389C-3F36-3572-FDFD76DECA6F}"/>
              </a:ext>
            </a:extLst>
          </p:cNvPr>
          <p:cNvSpPr txBox="1"/>
          <p:nvPr/>
        </p:nvSpPr>
        <p:spPr>
          <a:xfrm>
            <a:off x="1126169" y="288811"/>
            <a:ext cx="99396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Montserrat SemiBold" pitchFamily="2" charset="77"/>
                <a:ea typeface="Roboto Medium" panose="02000000000000000000" pitchFamily="2" charset="0"/>
                <a:cs typeface="Poppins Medium" pitchFamily="2" charset="77"/>
              </a:rPr>
              <a:t>Way Forward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4C64364-4437-2A9A-3B2C-1A2F7423D0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2885" y="1262743"/>
            <a:ext cx="10167257" cy="4800600"/>
          </a:xfrm>
        </p:spPr>
        <p:txBody>
          <a:bodyPr>
            <a:norm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Strengthening Mechanisms to collect and utilize Gender-Disaggregated Data and/or developing Gender Dashboard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Strengthening monitoring mechanisms to track the expenditures of the allocations made in Gender Budget Statement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Identifying and designating a nodal training institute for GB trainings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Trainings to be organized under the MWCD’s Gender Budgeting Scheme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Adoption of the Draft State Women Policy to provide policy impetus to gender budgeting in the state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Montserrat Light" pitchFamily="2" charset="77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Montserrat Light" pitchFamily="2" charset="77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>
              <a:lnSpc>
                <a:spcPct val="150000"/>
              </a:lnSpc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122518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C21C1-55C2-4AA4-C5CF-0EDD6CE4B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F8A00-0EA5-B6D4-BA70-E63956829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90170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US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en-US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en-US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en-US" sz="4500" dirty="0">
                <a:latin typeface="Book Antiqua" panose="02040602050305030304" pitchFamily="18" charset="0"/>
              </a:rPr>
              <a:t>Thank you!</a:t>
            </a:r>
          </a:p>
          <a:p>
            <a:endParaRPr lang="en-IN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60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66AF4-9057-05D6-CE79-2D8164419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5" y="365125"/>
            <a:ext cx="11210925" cy="873125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Book Antiqua" panose="02040602050305030304" pitchFamily="18" charset="0"/>
              </a:rPr>
              <a:t>State Initiatives for strengthening Gender Budgeting Processes  </a:t>
            </a:r>
            <a:endParaRPr lang="en-IN" sz="3200" b="1" i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03D91-DE39-81D2-EEE8-CDAEB2DB4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605756"/>
            <a:ext cx="1121092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IN" sz="2000" i="1" dirty="0">
                <a:latin typeface="Book Antiqua" panose="02040602050305030304" pitchFamily="18" charset="0"/>
              </a:rPr>
              <a:t>Please outline the steps taken to strengthen the gender budgeting process in the State  including capacity building of the officials on GB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IN" sz="2000" i="1" dirty="0">
                <a:latin typeface="Book Antiqua" panose="02040602050305030304" pitchFamily="18" charset="0"/>
              </a:rPr>
              <a:t>Please highlight any innovative measures adopted to strengthen the GB process </a:t>
            </a:r>
            <a:endParaRPr lang="en-US" sz="2000" i="1" dirty="0">
              <a:latin typeface="Book Antiqua" panose="02040602050305030304" pitchFamily="18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000" i="1" dirty="0">
                <a:latin typeface="Book Antiqua" panose="02040602050305030304" pitchFamily="18" charset="0"/>
              </a:rPr>
              <a:t>Please highlight the process of estimating the allocations for reporting in  Part B or Part C (if any) of Gender Budget Statement under a specific scheme (in case where gender disaggregated data is not readily available)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000" i="1" dirty="0">
                <a:latin typeface="Book Antiqua" panose="02040602050305030304" pitchFamily="18" charset="0"/>
              </a:rPr>
              <a:t>Please highlight if indicators have been identified under the specific schemes through Output-Outcome Monitoring Framework (OOMF) (if any) for monitoring progress towards achieving gender equality</a:t>
            </a:r>
          </a:p>
        </p:txBody>
      </p:sp>
    </p:spTree>
    <p:extLst>
      <p:ext uri="{BB962C8B-B14F-4D97-AF65-F5344CB8AC3E}">
        <p14:creationId xmlns:p14="http://schemas.microsoft.com/office/powerpoint/2010/main" val="1562506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3582</TotalTime>
  <Words>1231</Words>
  <Application>Microsoft Office PowerPoint</Application>
  <PresentationFormat>Widescreen</PresentationFormat>
  <Paragraphs>177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Aptos</vt:lpstr>
      <vt:lpstr>Aptos Display</vt:lpstr>
      <vt:lpstr>Arial</vt:lpstr>
      <vt:lpstr>Book Antiqua</vt:lpstr>
      <vt:lpstr>Calibri</vt:lpstr>
      <vt:lpstr>Candara</vt:lpstr>
      <vt:lpstr>Georgia</vt:lpstr>
      <vt:lpstr>Georgia Pro Light</vt:lpstr>
      <vt:lpstr>Montserrat Light</vt:lpstr>
      <vt:lpstr>Montserrat SemiBold</vt:lpstr>
      <vt:lpstr>Times New Roman</vt:lpstr>
      <vt:lpstr>Office Theme</vt:lpstr>
      <vt:lpstr>National Consultation on Gender Budgeting with Central Ministries/Departments and State Governments Organized by  Ministry of Women &amp; Child Development </vt:lpstr>
      <vt:lpstr>GB Institutional Mechanism in the State</vt:lpstr>
      <vt:lpstr>PowerPoint Presentation</vt:lpstr>
      <vt:lpstr>PowerPoint Presentation</vt:lpstr>
      <vt:lpstr>Trends in Allocations reported in the Gender Budget Statement during last 3 years </vt:lpstr>
      <vt:lpstr>Overview of some state Schemes/Programmes benefitting women and girls </vt:lpstr>
      <vt:lpstr>PowerPoint Presentation</vt:lpstr>
      <vt:lpstr>PowerPoint Presentation</vt:lpstr>
      <vt:lpstr>State Initiatives for strengthening Gender Budgeting Processes  </vt:lpstr>
      <vt:lpstr>Overview of the Schemes/Programmes benefitting women and girls </vt:lpstr>
      <vt:lpstr>Way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Anshul Sharma</dc:creator>
  <cp:lastModifiedBy>Atif Jung</cp:lastModifiedBy>
  <cp:revision>27</cp:revision>
  <dcterms:created xsi:type="dcterms:W3CDTF">2025-05-30T10:23:57Z</dcterms:created>
  <dcterms:modified xsi:type="dcterms:W3CDTF">2025-06-17T05:58:13Z</dcterms:modified>
</cp:coreProperties>
</file>